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6" r:id="rId3"/>
    <p:sldId id="266" r:id="rId4"/>
    <p:sldId id="265" r:id="rId5"/>
    <p:sldId id="311" r:id="rId6"/>
    <p:sldId id="312" r:id="rId7"/>
    <p:sldId id="313" r:id="rId8"/>
    <p:sldId id="314" r:id="rId9"/>
    <p:sldId id="315" r:id="rId10"/>
    <p:sldId id="316" r:id="rId11"/>
    <p:sldId id="317" r:id="rId12"/>
    <p:sldId id="318" r:id="rId13"/>
    <p:sldId id="319" r:id="rId14"/>
    <p:sldId id="320" r:id="rId15"/>
    <p:sldId id="321" r:id="rId16"/>
    <p:sldId id="322" r:id="rId17"/>
    <p:sldId id="323" r:id="rId18"/>
    <p:sldId id="324" r:id="rId19"/>
    <p:sldId id="325" r:id="rId20"/>
    <p:sldId id="326" r:id="rId21"/>
    <p:sldId id="327" r:id="rId22"/>
    <p:sldId id="328" r:id="rId23"/>
    <p:sldId id="329" r:id="rId24"/>
    <p:sldId id="330" r:id="rId25"/>
    <p:sldId id="331" r:id="rId26"/>
    <p:sldId id="332" r:id="rId27"/>
    <p:sldId id="333" r:id="rId28"/>
    <p:sldId id="334" r:id="rId29"/>
    <p:sldId id="335" r:id="rId30"/>
    <p:sldId id="336" r:id="rId31"/>
    <p:sldId id="337" r:id="rId32"/>
    <p:sldId id="338" r:id="rId33"/>
    <p:sldId id="339" r:id="rId34"/>
    <p:sldId id="340" r:id="rId35"/>
    <p:sldId id="341" r:id="rId36"/>
    <p:sldId id="342" r:id="rId37"/>
    <p:sldId id="343" r:id="rId38"/>
    <p:sldId id="344" r:id="rId39"/>
    <p:sldId id="345" r:id="rId40"/>
    <p:sldId id="346" r:id="rId41"/>
    <p:sldId id="347" r:id="rId42"/>
    <p:sldId id="348" r:id="rId43"/>
    <p:sldId id="349" r:id="rId44"/>
    <p:sldId id="350" r:id="rId45"/>
    <p:sldId id="351" r:id="rId46"/>
    <p:sldId id="352" r:id="rId47"/>
    <p:sldId id="353" r:id="rId4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nleitung" id="{34F5036B-2A17-44B4-967C-9CFBF572ECB7}">
          <p14:sldIdLst/>
        </p14:section>
        <p14:section name="Intro" id="{998FE7C4-4244-4827-80FD-14ED3A7FFE39}">
          <p14:sldIdLst>
            <p14:sldId id="263"/>
          </p14:sldIdLst>
        </p14:section>
        <p14:section name="Frage 1" id="{0C2AD059-8FD0-444E-9A76-743293FB6357}">
          <p14:sldIdLst>
            <p14:sldId id="256"/>
            <p14:sldId id="266"/>
            <p14:sldId id="265"/>
          </p14:sldIdLst>
        </p14:section>
        <p14:section name="Frage 2" id="{056A1AC0-1AA0-482A-9894-6D3110692674}">
          <p14:sldIdLst>
            <p14:sldId id="311"/>
            <p14:sldId id="312"/>
            <p14:sldId id="313"/>
          </p14:sldIdLst>
        </p14:section>
        <p14:section name="Frage 3" id="{F09296EF-FE2F-41E8-A764-0B66AF132990}">
          <p14:sldIdLst>
            <p14:sldId id="314"/>
            <p14:sldId id="315"/>
            <p14:sldId id="316"/>
          </p14:sldIdLst>
        </p14:section>
        <p14:section name="Frage 4" id="{6C559C32-1DF6-4D78-91E7-D8D101F5366D}">
          <p14:sldIdLst>
            <p14:sldId id="317"/>
            <p14:sldId id="318"/>
            <p14:sldId id="319"/>
          </p14:sldIdLst>
        </p14:section>
        <p14:section name="Frage 5" id="{62511A05-8727-4309-BD1A-F40A96BE9601}">
          <p14:sldIdLst>
            <p14:sldId id="320"/>
            <p14:sldId id="321"/>
            <p14:sldId id="322"/>
          </p14:sldIdLst>
        </p14:section>
        <p14:section name="Frage 6" id="{B1DF9FA8-CF24-4986-8179-D8B6291D6579}">
          <p14:sldIdLst>
            <p14:sldId id="323"/>
            <p14:sldId id="324"/>
            <p14:sldId id="325"/>
          </p14:sldIdLst>
        </p14:section>
        <p14:section name="Frage 7" id="{A24D6259-807C-4B95-8CC0-DB0DEF1DBFA5}">
          <p14:sldIdLst>
            <p14:sldId id="326"/>
            <p14:sldId id="327"/>
            <p14:sldId id="328"/>
          </p14:sldIdLst>
        </p14:section>
        <p14:section name="Frage 8" id="{D8993022-B61D-42A3-848C-3C3D21B27C4E}">
          <p14:sldIdLst>
            <p14:sldId id="329"/>
            <p14:sldId id="330"/>
            <p14:sldId id="331"/>
          </p14:sldIdLst>
        </p14:section>
        <p14:section name="Frage 9" id="{81255322-D512-4490-9D4F-FB8F45C36CFC}">
          <p14:sldIdLst>
            <p14:sldId id="332"/>
            <p14:sldId id="333"/>
            <p14:sldId id="334"/>
          </p14:sldIdLst>
        </p14:section>
        <p14:section name="Frage 10" id="{DA0F6C16-1C7E-4373-ABCE-204AC9220A1F}">
          <p14:sldIdLst>
            <p14:sldId id="335"/>
            <p14:sldId id="336"/>
            <p14:sldId id="337"/>
          </p14:sldIdLst>
        </p14:section>
        <p14:section name="Frage 11" id="{8A340227-E173-4A0C-9563-0820B922C1B0}">
          <p14:sldIdLst>
            <p14:sldId id="338"/>
            <p14:sldId id="339"/>
            <p14:sldId id="340"/>
          </p14:sldIdLst>
        </p14:section>
        <p14:section name="Frage 12" id="{2B2DDBDB-2948-41A3-954A-60ED48004762}">
          <p14:sldIdLst>
            <p14:sldId id="341"/>
            <p14:sldId id="342"/>
            <p14:sldId id="343"/>
          </p14:sldIdLst>
        </p14:section>
        <p14:section name="Frage 13" id="{8311C776-C622-4B1D-AD60-F2D4B8F1013A}">
          <p14:sldIdLst>
            <p14:sldId id="344"/>
            <p14:sldId id="345"/>
            <p14:sldId id="346"/>
          </p14:sldIdLst>
        </p14:section>
        <p14:section name="Frage 14" id="{5BE0FDE3-5D80-472E-B427-E307BEE3C506}">
          <p14:sldIdLst>
            <p14:sldId id="347"/>
            <p14:sldId id="348"/>
            <p14:sldId id="349"/>
          </p14:sldIdLst>
        </p14:section>
        <p14:section name="Frage 15" id="{98ABC58E-43F8-4DCC-99DC-47FC881FC274}">
          <p14:sldIdLst>
            <p14:sldId id="350"/>
            <p14:sldId id="351"/>
            <p14:sldId id="352"/>
            <p14:sldId id="353"/>
          </p14:sldIdLst>
        </p14:section>
        <p14:section name="Mehr" id="{30FBF9DB-43B1-4F8F-8BFD-79C749845BDF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0E1A"/>
    <a:srgbClr val="F88008"/>
    <a:srgbClr val="3567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E28335-E6DE-4028-BD66-6CE9ED64FEFA}" v="7" dt="2021-02-15T21:12:57.0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98" autoAdjust="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120" y="19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 Geig" userId="c13b45b0-89b9-4ac9-a98e-ec3530fd292d" providerId="ADAL" clId="{EBE28335-E6DE-4028-BD66-6CE9ED64FEFA}"/>
    <pc:docChg chg="undo custSel modSld">
      <pc:chgData name="Dani Geig" userId="c13b45b0-89b9-4ac9-a98e-ec3530fd292d" providerId="ADAL" clId="{EBE28335-E6DE-4028-BD66-6CE9ED64FEFA}" dt="2021-02-15T21:17:51.614" v="408" actId="20577"/>
      <pc:docMkLst>
        <pc:docMk/>
      </pc:docMkLst>
      <pc:sldChg chg="modSp mod">
        <pc:chgData name="Dani Geig" userId="c13b45b0-89b9-4ac9-a98e-ec3530fd292d" providerId="ADAL" clId="{EBE28335-E6DE-4028-BD66-6CE9ED64FEFA}" dt="2021-02-15T20:55:34.398" v="277" actId="20577"/>
        <pc:sldMkLst>
          <pc:docMk/>
          <pc:sldMk cId="2245075119" sldId="266"/>
        </pc:sldMkLst>
        <pc:spChg chg="mod">
          <ac:chgData name="Dani Geig" userId="c13b45b0-89b9-4ac9-a98e-ec3530fd292d" providerId="ADAL" clId="{EBE28335-E6DE-4028-BD66-6CE9ED64FEFA}" dt="2021-02-15T20:55:34.398" v="277" actId="20577"/>
          <ac:spMkLst>
            <pc:docMk/>
            <pc:sldMk cId="2245075119" sldId="266"/>
            <ac:spMk id="53" creationId="{86D18980-FBAC-44DB-AE96-DB042EF3060A}"/>
          </ac:spMkLst>
        </pc:spChg>
      </pc:sldChg>
      <pc:sldChg chg="modSp mod">
        <pc:chgData name="Dani Geig" userId="c13b45b0-89b9-4ac9-a98e-ec3530fd292d" providerId="ADAL" clId="{EBE28335-E6DE-4028-BD66-6CE9ED64FEFA}" dt="2021-02-15T20:54:56.168" v="262" actId="1035"/>
        <pc:sldMkLst>
          <pc:docMk/>
          <pc:sldMk cId="54608556" sldId="311"/>
        </pc:sldMkLst>
        <pc:spChg chg="mod">
          <ac:chgData name="Dani Geig" userId="c13b45b0-89b9-4ac9-a98e-ec3530fd292d" providerId="ADAL" clId="{EBE28335-E6DE-4028-BD66-6CE9ED64FEFA}" dt="2021-02-15T20:54:56.168" v="262" actId="1035"/>
          <ac:spMkLst>
            <pc:docMk/>
            <pc:sldMk cId="54608556" sldId="311"/>
            <ac:spMk id="38" creationId="{16388FA3-C0D9-410C-BAE2-A6485A7F9BED}"/>
          </ac:spMkLst>
        </pc:spChg>
      </pc:sldChg>
      <pc:sldChg chg="modSp mod">
        <pc:chgData name="Dani Geig" userId="c13b45b0-89b9-4ac9-a98e-ec3530fd292d" providerId="ADAL" clId="{EBE28335-E6DE-4028-BD66-6CE9ED64FEFA}" dt="2021-02-15T20:54:36.738" v="260"/>
        <pc:sldMkLst>
          <pc:docMk/>
          <pc:sldMk cId="2332830060" sldId="315"/>
        </pc:sldMkLst>
        <pc:spChg chg="mod">
          <ac:chgData name="Dani Geig" userId="c13b45b0-89b9-4ac9-a98e-ec3530fd292d" providerId="ADAL" clId="{EBE28335-E6DE-4028-BD66-6CE9ED64FEFA}" dt="2021-02-15T20:36:23.102" v="0" actId="207"/>
          <ac:spMkLst>
            <pc:docMk/>
            <pc:sldMk cId="2332830060" sldId="315"/>
            <ac:spMk id="20" creationId="{60B15F66-6CF0-4909-A072-4B9CA4CA08D0}"/>
          </ac:spMkLst>
        </pc:spChg>
        <pc:spChg chg="mod">
          <ac:chgData name="Dani Geig" userId="c13b45b0-89b9-4ac9-a98e-ec3530fd292d" providerId="ADAL" clId="{EBE28335-E6DE-4028-BD66-6CE9ED64FEFA}" dt="2021-02-15T20:36:23.102" v="0" actId="207"/>
          <ac:spMkLst>
            <pc:docMk/>
            <pc:sldMk cId="2332830060" sldId="315"/>
            <ac:spMk id="33" creationId="{AF0BF5BB-760B-4D01-AAEE-BEDC070EF526}"/>
          </ac:spMkLst>
        </pc:spChg>
        <pc:spChg chg="mod">
          <ac:chgData name="Dani Geig" userId="c13b45b0-89b9-4ac9-a98e-ec3530fd292d" providerId="ADAL" clId="{EBE28335-E6DE-4028-BD66-6CE9ED64FEFA}" dt="2021-02-15T20:36:23.102" v="0" actId="207"/>
          <ac:spMkLst>
            <pc:docMk/>
            <pc:sldMk cId="2332830060" sldId="315"/>
            <ac:spMk id="38" creationId="{16388FA3-C0D9-410C-BAE2-A6485A7F9BED}"/>
          </ac:spMkLst>
        </pc:spChg>
        <pc:spChg chg="mod">
          <ac:chgData name="Dani Geig" userId="c13b45b0-89b9-4ac9-a98e-ec3530fd292d" providerId="ADAL" clId="{EBE28335-E6DE-4028-BD66-6CE9ED64FEFA}" dt="2021-02-15T20:54:36.738" v="260"/>
          <ac:spMkLst>
            <pc:docMk/>
            <pc:sldMk cId="2332830060" sldId="315"/>
            <ac:spMk id="47" creationId="{0B3C0AB6-E99F-4DFB-8A1B-814704AA4FC9}"/>
          </ac:spMkLst>
        </pc:spChg>
        <pc:grpChg chg="mod">
          <ac:chgData name="Dani Geig" userId="c13b45b0-89b9-4ac9-a98e-ec3530fd292d" providerId="ADAL" clId="{EBE28335-E6DE-4028-BD66-6CE9ED64FEFA}" dt="2021-02-15T20:36:23.102" v="0" actId="207"/>
          <ac:grpSpMkLst>
            <pc:docMk/>
            <pc:sldMk cId="2332830060" sldId="315"/>
            <ac:grpSpMk id="4" creationId="{462FB440-3802-4640-95E5-7E769F1888EB}"/>
          </ac:grpSpMkLst>
        </pc:grpChg>
      </pc:sldChg>
      <pc:sldChg chg="modSp mod">
        <pc:chgData name="Dani Geig" userId="c13b45b0-89b9-4ac9-a98e-ec3530fd292d" providerId="ADAL" clId="{EBE28335-E6DE-4028-BD66-6CE9ED64FEFA}" dt="2021-02-15T20:54:03.156" v="259" actId="1036"/>
        <pc:sldMkLst>
          <pc:docMk/>
          <pc:sldMk cId="1205792041" sldId="318"/>
        </pc:sldMkLst>
        <pc:spChg chg="mod">
          <ac:chgData name="Dani Geig" userId="c13b45b0-89b9-4ac9-a98e-ec3530fd292d" providerId="ADAL" clId="{EBE28335-E6DE-4028-BD66-6CE9ED64FEFA}" dt="2021-02-15T20:37:11.256" v="1" actId="207"/>
          <ac:spMkLst>
            <pc:docMk/>
            <pc:sldMk cId="1205792041" sldId="318"/>
            <ac:spMk id="20" creationId="{60B15F66-6CF0-4909-A072-4B9CA4CA08D0}"/>
          </ac:spMkLst>
        </pc:spChg>
        <pc:spChg chg="mod">
          <ac:chgData name="Dani Geig" userId="c13b45b0-89b9-4ac9-a98e-ec3530fd292d" providerId="ADAL" clId="{EBE28335-E6DE-4028-BD66-6CE9ED64FEFA}" dt="2021-02-15T20:37:11.256" v="1" actId="207"/>
          <ac:spMkLst>
            <pc:docMk/>
            <pc:sldMk cId="1205792041" sldId="318"/>
            <ac:spMk id="33" creationId="{AF0BF5BB-760B-4D01-AAEE-BEDC070EF526}"/>
          </ac:spMkLst>
        </pc:spChg>
        <pc:spChg chg="mod">
          <ac:chgData name="Dani Geig" userId="c13b45b0-89b9-4ac9-a98e-ec3530fd292d" providerId="ADAL" clId="{EBE28335-E6DE-4028-BD66-6CE9ED64FEFA}" dt="2021-02-15T20:54:03.156" v="259" actId="1036"/>
          <ac:spMkLst>
            <pc:docMk/>
            <pc:sldMk cId="1205792041" sldId="318"/>
            <ac:spMk id="38" creationId="{16388FA3-C0D9-410C-BAE2-A6485A7F9BED}"/>
          </ac:spMkLst>
        </pc:spChg>
        <pc:spChg chg="mod">
          <ac:chgData name="Dani Geig" userId="c13b45b0-89b9-4ac9-a98e-ec3530fd292d" providerId="ADAL" clId="{EBE28335-E6DE-4028-BD66-6CE9ED64FEFA}" dt="2021-02-15T20:53:40.468" v="257" actId="20577"/>
          <ac:spMkLst>
            <pc:docMk/>
            <pc:sldMk cId="1205792041" sldId="318"/>
            <ac:spMk id="47" creationId="{0B3C0AB6-E99F-4DFB-8A1B-814704AA4FC9}"/>
          </ac:spMkLst>
        </pc:spChg>
        <pc:grpChg chg="mod">
          <ac:chgData name="Dani Geig" userId="c13b45b0-89b9-4ac9-a98e-ec3530fd292d" providerId="ADAL" clId="{EBE28335-E6DE-4028-BD66-6CE9ED64FEFA}" dt="2021-02-15T20:37:11.256" v="1" actId="207"/>
          <ac:grpSpMkLst>
            <pc:docMk/>
            <pc:sldMk cId="1205792041" sldId="318"/>
            <ac:grpSpMk id="4" creationId="{462FB440-3802-4640-95E5-7E769F1888EB}"/>
          </ac:grpSpMkLst>
        </pc:grpChg>
      </pc:sldChg>
      <pc:sldChg chg="modSp mod modAnim">
        <pc:chgData name="Dani Geig" userId="c13b45b0-89b9-4ac9-a98e-ec3530fd292d" providerId="ADAL" clId="{EBE28335-E6DE-4028-BD66-6CE9ED64FEFA}" dt="2021-02-15T21:12:57.025" v="351"/>
        <pc:sldMkLst>
          <pc:docMk/>
          <pc:sldMk cId="1670063830" sldId="320"/>
        </pc:sldMkLst>
        <pc:spChg chg="mod">
          <ac:chgData name="Dani Geig" userId="c13b45b0-89b9-4ac9-a98e-ec3530fd292d" providerId="ADAL" clId="{EBE28335-E6DE-4028-BD66-6CE9ED64FEFA}" dt="2021-02-15T20:53:08.715" v="243" actId="1035"/>
          <ac:spMkLst>
            <pc:docMk/>
            <pc:sldMk cId="1670063830" sldId="320"/>
            <ac:spMk id="38" creationId="{16388FA3-C0D9-410C-BAE2-A6485A7F9BED}"/>
          </ac:spMkLst>
        </pc:spChg>
        <pc:spChg chg="mod">
          <ac:chgData name="Dani Geig" userId="c13b45b0-89b9-4ac9-a98e-ec3530fd292d" providerId="ADAL" clId="{EBE28335-E6DE-4028-BD66-6CE9ED64FEFA}" dt="2021-02-15T20:52:11.380" v="239" actId="20577"/>
          <ac:spMkLst>
            <pc:docMk/>
            <pc:sldMk cId="1670063830" sldId="320"/>
            <ac:spMk id="47" creationId="{0B3C0AB6-E99F-4DFB-8A1B-814704AA4FC9}"/>
          </ac:spMkLst>
        </pc:spChg>
      </pc:sldChg>
      <pc:sldChg chg="modSp mod">
        <pc:chgData name="Dani Geig" userId="c13b45b0-89b9-4ac9-a98e-ec3530fd292d" providerId="ADAL" clId="{EBE28335-E6DE-4028-BD66-6CE9ED64FEFA}" dt="2021-02-15T21:01:52.741" v="308" actId="1035"/>
        <pc:sldMkLst>
          <pc:docMk/>
          <pc:sldMk cId="51535973" sldId="321"/>
        </pc:sldMkLst>
        <pc:spChg chg="mod">
          <ac:chgData name="Dani Geig" userId="c13b45b0-89b9-4ac9-a98e-ec3530fd292d" providerId="ADAL" clId="{EBE28335-E6DE-4028-BD66-6CE9ED64FEFA}" dt="2021-02-15T21:01:52.741" v="308" actId="1035"/>
          <ac:spMkLst>
            <pc:docMk/>
            <pc:sldMk cId="51535973" sldId="321"/>
            <ac:spMk id="38" creationId="{16388FA3-C0D9-410C-BAE2-A6485A7F9BED}"/>
          </ac:spMkLst>
        </pc:spChg>
        <pc:spChg chg="mod">
          <ac:chgData name="Dani Geig" userId="c13b45b0-89b9-4ac9-a98e-ec3530fd292d" providerId="ADAL" clId="{EBE28335-E6DE-4028-BD66-6CE9ED64FEFA}" dt="2021-02-15T20:52:05.984" v="237" actId="20577"/>
          <ac:spMkLst>
            <pc:docMk/>
            <pc:sldMk cId="51535973" sldId="321"/>
            <ac:spMk id="47" creationId="{0B3C0AB6-E99F-4DFB-8A1B-814704AA4FC9}"/>
          </ac:spMkLst>
        </pc:spChg>
      </pc:sldChg>
      <pc:sldChg chg="modSp mod">
        <pc:chgData name="Dani Geig" userId="c13b45b0-89b9-4ac9-a98e-ec3530fd292d" providerId="ADAL" clId="{EBE28335-E6DE-4028-BD66-6CE9ED64FEFA}" dt="2021-02-15T21:01:27.860" v="305" actId="1036"/>
        <pc:sldMkLst>
          <pc:docMk/>
          <pc:sldMk cId="1785119764" sldId="324"/>
        </pc:sldMkLst>
        <pc:spChg chg="mod">
          <ac:chgData name="Dani Geig" userId="c13b45b0-89b9-4ac9-a98e-ec3530fd292d" providerId="ADAL" clId="{EBE28335-E6DE-4028-BD66-6CE9ED64FEFA}" dt="2021-02-15T21:01:27.860" v="305" actId="1036"/>
          <ac:spMkLst>
            <pc:docMk/>
            <pc:sldMk cId="1785119764" sldId="324"/>
            <ac:spMk id="38" creationId="{16388FA3-C0D9-410C-BAE2-A6485A7F9BED}"/>
          </ac:spMkLst>
        </pc:spChg>
        <pc:spChg chg="mod">
          <ac:chgData name="Dani Geig" userId="c13b45b0-89b9-4ac9-a98e-ec3530fd292d" providerId="ADAL" clId="{EBE28335-E6DE-4028-BD66-6CE9ED64FEFA}" dt="2021-02-15T20:51:44.219" v="235" actId="14100"/>
          <ac:spMkLst>
            <pc:docMk/>
            <pc:sldMk cId="1785119764" sldId="324"/>
            <ac:spMk id="47" creationId="{0B3C0AB6-E99F-4DFB-8A1B-814704AA4FC9}"/>
          </ac:spMkLst>
        </pc:spChg>
      </pc:sldChg>
      <pc:sldChg chg="modSp mod">
        <pc:chgData name="Dani Geig" userId="c13b45b0-89b9-4ac9-a98e-ec3530fd292d" providerId="ADAL" clId="{EBE28335-E6DE-4028-BD66-6CE9ED64FEFA}" dt="2021-02-15T21:01:11.368" v="303" actId="1036"/>
        <pc:sldMkLst>
          <pc:docMk/>
          <pc:sldMk cId="1582398333" sldId="327"/>
        </pc:sldMkLst>
        <pc:spChg chg="mod">
          <ac:chgData name="Dani Geig" userId="c13b45b0-89b9-4ac9-a98e-ec3530fd292d" providerId="ADAL" clId="{EBE28335-E6DE-4028-BD66-6CE9ED64FEFA}" dt="2021-02-15T21:01:11.368" v="303" actId="1036"/>
          <ac:spMkLst>
            <pc:docMk/>
            <pc:sldMk cId="1582398333" sldId="327"/>
            <ac:spMk id="38" creationId="{16388FA3-C0D9-410C-BAE2-A6485A7F9BED}"/>
          </ac:spMkLst>
        </pc:spChg>
      </pc:sldChg>
      <pc:sldChg chg="modSp mod">
        <pc:chgData name="Dani Geig" userId="c13b45b0-89b9-4ac9-a98e-ec3530fd292d" providerId="ADAL" clId="{EBE28335-E6DE-4028-BD66-6CE9ED64FEFA}" dt="2021-02-15T20:51:05.458" v="234" actId="1038"/>
        <pc:sldMkLst>
          <pc:docMk/>
          <pc:sldMk cId="9960089" sldId="329"/>
        </pc:sldMkLst>
        <pc:grpChg chg="mod">
          <ac:chgData name="Dani Geig" userId="c13b45b0-89b9-4ac9-a98e-ec3530fd292d" providerId="ADAL" clId="{EBE28335-E6DE-4028-BD66-6CE9ED64FEFA}" dt="2021-02-15T20:51:05.458" v="234" actId="1038"/>
          <ac:grpSpMkLst>
            <pc:docMk/>
            <pc:sldMk cId="9960089" sldId="329"/>
            <ac:grpSpMk id="4" creationId="{462FB440-3802-4640-95E5-7E769F1888EB}"/>
          </ac:grpSpMkLst>
        </pc:grpChg>
      </pc:sldChg>
      <pc:sldChg chg="modSp mod">
        <pc:chgData name="Dani Geig" userId="c13b45b0-89b9-4ac9-a98e-ec3530fd292d" providerId="ADAL" clId="{EBE28335-E6DE-4028-BD66-6CE9ED64FEFA}" dt="2021-02-15T21:00:48.082" v="301" actId="1037"/>
        <pc:sldMkLst>
          <pc:docMk/>
          <pc:sldMk cId="4265894329" sldId="330"/>
        </pc:sldMkLst>
        <pc:spChg chg="mod">
          <ac:chgData name="Dani Geig" userId="c13b45b0-89b9-4ac9-a98e-ec3530fd292d" providerId="ADAL" clId="{EBE28335-E6DE-4028-BD66-6CE9ED64FEFA}" dt="2021-02-15T21:00:48.082" v="301" actId="1037"/>
          <ac:spMkLst>
            <pc:docMk/>
            <pc:sldMk cId="4265894329" sldId="330"/>
            <ac:spMk id="33" creationId="{AF0BF5BB-760B-4D01-AAEE-BEDC070EF526}"/>
          </ac:spMkLst>
        </pc:spChg>
        <pc:spChg chg="mod">
          <ac:chgData name="Dani Geig" userId="c13b45b0-89b9-4ac9-a98e-ec3530fd292d" providerId="ADAL" clId="{EBE28335-E6DE-4028-BD66-6CE9ED64FEFA}" dt="2021-02-15T21:00:43.957" v="300" actId="1037"/>
          <ac:spMkLst>
            <pc:docMk/>
            <pc:sldMk cId="4265894329" sldId="330"/>
            <ac:spMk id="38" creationId="{16388FA3-C0D9-410C-BAE2-A6485A7F9BED}"/>
          </ac:spMkLst>
        </pc:spChg>
      </pc:sldChg>
      <pc:sldChg chg="modSp mod">
        <pc:chgData name="Dani Geig" userId="c13b45b0-89b9-4ac9-a98e-ec3530fd292d" providerId="ADAL" clId="{EBE28335-E6DE-4028-BD66-6CE9ED64FEFA}" dt="2021-02-15T21:00:08.605" v="295" actId="1036"/>
        <pc:sldMkLst>
          <pc:docMk/>
          <pc:sldMk cId="367192498" sldId="333"/>
        </pc:sldMkLst>
        <pc:spChg chg="mod">
          <ac:chgData name="Dani Geig" userId="c13b45b0-89b9-4ac9-a98e-ec3530fd292d" providerId="ADAL" clId="{EBE28335-E6DE-4028-BD66-6CE9ED64FEFA}" dt="2021-02-15T21:00:08.605" v="295" actId="1036"/>
          <ac:spMkLst>
            <pc:docMk/>
            <pc:sldMk cId="367192498" sldId="333"/>
            <ac:spMk id="38" creationId="{16388FA3-C0D9-410C-BAE2-A6485A7F9BED}"/>
          </ac:spMkLst>
        </pc:spChg>
      </pc:sldChg>
      <pc:sldChg chg="modSp mod">
        <pc:chgData name="Dani Geig" userId="c13b45b0-89b9-4ac9-a98e-ec3530fd292d" providerId="ADAL" clId="{EBE28335-E6DE-4028-BD66-6CE9ED64FEFA}" dt="2021-02-15T20:49:45.793" v="226"/>
        <pc:sldMkLst>
          <pc:docMk/>
          <pc:sldMk cId="1173415861" sldId="335"/>
        </pc:sldMkLst>
        <pc:spChg chg="mod">
          <ac:chgData name="Dani Geig" userId="c13b45b0-89b9-4ac9-a98e-ec3530fd292d" providerId="ADAL" clId="{EBE28335-E6DE-4028-BD66-6CE9ED64FEFA}" dt="2021-02-15T20:49:45.793" v="226"/>
          <ac:spMkLst>
            <pc:docMk/>
            <pc:sldMk cId="1173415861" sldId="335"/>
            <ac:spMk id="38" creationId="{16388FA3-C0D9-410C-BAE2-A6485A7F9BED}"/>
          </ac:spMkLst>
        </pc:spChg>
      </pc:sldChg>
      <pc:sldChg chg="modSp mod">
        <pc:chgData name="Dani Geig" userId="c13b45b0-89b9-4ac9-a98e-ec3530fd292d" providerId="ADAL" clId="{EBE28335-E6DE-4028-BD66-6CE9ED64FEFA}" dt="2021-02-15T20:59:39.868" v="293" actId="1036"/>
        <pc:sldMkLst>
          <pc:docMk/>
          <pc:sldMk cId="1581154241" sldId="336"/>
        </pc:sldMkLst>
        <pc:spChg chg="mod">
          <ac:chgData name="Dani Geig" userId="c13b45b0-89b9-4ac9-a98e-ec3530fd292d" providerId="ADAL" clId="{EBE28335-E6DE-4028-BD66-6CE9ED64FEFA}" dt="2021-02-15T20:38:35.812" v="2" actId="207"/>
          <ac:spMkLst>
            <pc:docMk/>
            <pc:sldMk cId="1581154241" sldId="336"/>
            <ac:spMk id="20" creationId="{60B15F66-6CF0-4909-A072-4B9CA4CA08D0}"/>
          </ac:spMkLst>
        </pc:spChg>
        <pc:spChg chg="mod">
          <ac:chgData name="Dani Geig" userId="c13b45b0-89b9-4ac9-a98e-ec3530fd292d" providerId="ADAL" clId="{EBE28335-E6DE-4028-BD66-6CE9ED64FEFA}" dt="2021-02-15T20:38:35.812" v="2" actId="207"/>
          <ac:spMkLst>
            <pc:docMk/>
            <pc:sldMk cId="1581154241" sldId="336"/>
            <ac:spMk id="33" creationId="{AF0BF5BB-760B-4D01-AAEE-BEDC070EF526}"/>
          </ac:spMkLst>
        </pc:spChg>
        <pc:spChg chg="mod">
          <ac:chgData name="Dani Geig" userId="c13b45b0-89b9-4ac9-a98e-ec3530fd292d" providerId="ADAL" clId="{EBE28335-E6DE-4028-BD66-6CE9ED64FEFA}" dt="2021-02-15T20:59:39.868" v="293" actId="1036"/>
          <ac:spMkLst>
            <pc:docMk/>
            <pc:sldMk cId="1581154241" sldId="336"/>
            <ac:spMk id="38" creationId="{16388FA3-C0D9-410C-BAE2-A6485A7F9BED}"/>
          </ac:spMkLst>
        </pc:spChg>
        <pc:grpChg chg="mod">
          <ac:chgData name="Dani Geig" userId="c13b45b0-89b9-4ac9-a98e-ec3530fd292d" providerId="ADAL" clId="{EBE28335-E6DE-4028-BD66-6CE9ED64FEFA}" dt="2021-02-15T20:38:35.812" v="2" actId="207"/>
          <ac:grpSpMkLst>
            <pc:docMk/>
            <pc:sldMk cId="1581154241" sldId="336"/>
            <ac:grpSpMk id="4" creationId="{462FB440-3802-4640-95E5-7E769F1888EB}"/>
          </ac:grpSpMkLst>
        </pc:grpChg>
      </pc:sldChg>
      <pc:sldChg chg="modSp mod">
        <pc:chgData name="Dani Geig" userId="c13b45b0-89b9-4ac9-a98e-ec3530fd292d" providerId="ADAL" clId="{EBE28335-E6DE-4028-BD66-6CE9ED64FEFA}" dt="2021-02-15T20:47:59.842" v="194" actId="5793"/>
        <pc:sldMkLst>
          <pc:docMk/>
          <pc:sldMk cId="3251744973" sldId="338"/>
        </pc:sldMkLst>
        <pc:spChg chg="mod">
          <ac:chgData name="Dani Geig" userId="c13b45b0-89b9-4ac9-a98e-ec3530fd292d" providerId="ADAL" clId="{EBE28335-E6DE-4028-BD66-6CE9ED64FEFA}" dt="2021-02-15T20:38:56.100" v="3" actId="1036"/>
          <ac:spMkLst>
            <pc:docMk/>
            <pc:sldMk cId="3251744973" sldId="338"/>
            <ac:spMk id="38" creationId="{16388FA3-C0D9-410C-BAE2-A6485A7F9BED}"/>
          </ac:spMkLst>
        </pc:spChg>
        <pc:spChg chg="mod">
          <ac:chgData name="Dani Geig" userId="c13b45b0-89b9-4ac9-a98e-ec3530fd292d" providerId="ADAL" clId="{EBE28335-E6DE-4028-BD66-6CE9ED64FEFA}" dt="2021-02-15T20:47:59.842" v="194" actId="5793"/>
          <ac:spMkLst>
            <pc:docMk/>
            <pc:sldMk cId="3251744973" sldId="338"/>
            <ac:spMk id="47" creationId="{0B3C0AB6-E99F-4DFB-8A1B-814704AA4FC9}"/>
          </ac:spMkLst>
        </pc:spChg>
      </pc:sldChg>
      <pc:sldChg chg="modSp mod">
        <pc:chgData name="Dani Geig" userId="c13b45b0-89b9-4ac9-a98e-ec3530fd292d" providerId="ADAL" clId="{EBE28335-E6DE-4028-BD66-6CE9ED64FEFA}" dt="2021-02-15T20:59:19.837" v="291" actId="1036"/>
        <pc:sldMkLst>
          <pc:docMk/>
          <pc:sldMk cId="690388488" sldId="339"/>
        </pc:sldMkLst>
        <pc:spChg chg="mod">
          <ac:chgData name="Dani Geig" userId="c13b45b0-89b9-4ac9-a98e-ec3530fd292d" providerId="ADAL" clId="{EBE28335-E6DE-4028-BD66-6CE9ED64FEFA}" dt="2021-02-15T20:59:19.837" v="291" actId="1036"/>
          <ac:spMkLst>
            <pc:docMk/>
            <pc:sldMk cId="690388488" sldId="339"/>
            <ac:spMk id="38" creationId="{16388FA3-C0D9-410C-BAE2-A6485A7F9BED}"/>
          </ac:spMkLst>
        </pc:spChg>
        <pc:spChg chg="mod">
          <ac:chgData name="Dani Geig" userId="c13b45b0-89b9-4ac9-a98e-ec3530fd292d" providerId="ADAL" clId="{EBE28335-E6DE-4028-BD66-6CE9ED64FEFA}" dt="2021-02-15T20:48:19.762" v="195"/>
          <ac:spMkLst>
            <pc:docMk/>
            <pc:sldMk cId="690388488" sldId="339"/>
            <ac:spMk id="47" creationId="{0B3C0AB6-E99F-4DFB-8A1B-814704AA4FC9}"/>
          </ac:spMkLst>
        </pc:spChg>
      </pc:sldChg>
      <pc:sldChg chg="addSp delSp modSp mod">
        <pc:chgData name="Dani Geig" userId="c13b45b0-89b9-4ac9-a98e-ec3530fd292d" providerId="ADAL" clId="{EBE28335-E6DE-4028-BD66-6CE9ED64FEFA}" dt="2021-02-15T21:17:51.614" v="408" actId="20577"/>
        <pc:sldMkLst>
          <pc:docMk/>
          <pc:sldMk cId="3767034685" sldId="341"/>
        </pc:sldMkLst>
        <pc:spChg chg="mod">
          <ac:chgData name="Dani Geig" userId="c13b45b0-89b9-4ac9-a98e-ec3530fd292d" providerId="ADAL" clId="{EBE28335-E6DE-4028-BD66-6CE9ED64FEFA}" dt="2021-02-15T21:09:41.601" v="338" actId="20577"/>
          <ac:spMkLst>
            <pc:docMk/>
            <pc:sldMk cId="3767034685" sldId="341"/>
            <ac:spMk id="38" creationId="{16388FA3-C0D9-410C-BAE2-A6485A7F9BED}"/>
          </ac:spMkLst>
        </pc:spChg>
        <pc:spChg chg="add mod">
          <ac:chgData name="Dani Geig" userId="c13b45b0-89b9-4ac9-a98e-ec3530fd292d" providerId="ADAL" clId="{EBE28335-E6DE-4028-BD66-6CE9ED64FEFA}" dt="2021-02-15T20:43:03.242" v="78" actId="1038"/>
          <ac:spMkLst>
            <pc:docMk/>
            <pc:sldMk cId="3767034685" sldId="341"/>
            <ac:spMk id="39" creationId="{493640BA-5D9A-4AE8-9DC7-34AC9DEF3669}"/>
          </ac:spMkLst>
        </pc:spChg>
        <pc:spChg chg="mod">
          <ac:chgData name="Dani Geig" userId="c13b45b0-89b9-4ac9-a98e-ec3530fd292d" providerId="ADAL" clId="{EBE28335-E6DE-4028-BD66-6CE9ED64FEFA}" dt="2021-02-15T21:17:51.614" v="408" actId="20577"/>
          <ac:spMkLst>
            <pc:docMk/>
            <pc:sldMk cId="3767034685" sldId="341"/>
            <ac:spMk id="47" creationId="{0B3C0AB6-E99F-4DFB-8A1B-814704AA4FC9}"/>
          </ac:spMkLst>
        </pc:spChg>
        <pc:spChg chg="mod">
          <ac:chgData name="Dani Geig" userId="c13b45b0-89b9-4ac9-a98e-ec3530fd292d" providerId="ADAL" clId="{EBE28335-E6DE-4028-BD66-6CE9ED64FEFA}" dt="2021-02-15T21:09:47.516" v="340" actId="20577"/>
          <ac:spMkLst>
            <pc:docMk/>
            <pc:sldMk cId="3767034685" sldId="341"/>
            <ac:spMk id="53" creationId="{86D18980-FBAC-44DB-AE96-DB042EF3060A}"/>
          </ac:spMkLst>
        </pc:spChg>
        <pc:spChg chg="mod">
          <ac:chgData name="Dani Geig" userId="c13b45b0-89b9-4ac9-a98e-ec3530fd292d" providerId="ADAL" clId="{EBE28335-E6DE-4028-BD66-6CE9ED64FEFA}" dt="2021-02-15T21:09:51.679" v="341" actId="20577"/>
          <ac:spMkLst>
            <pc:docMk/>
            <pc:sldMk cId="3767034685" sldId="341"/>
            <ac:spMk id="59" creationId="{690873F6-EFE2-46C3-A7A3-6C2418344F6A}"/>
          </ac:spMkLst>
        </pc:spChg>
        <pc:spChg chg="mod">
          <ac:chgData name="Dani Geig" userId="c13b45b0-89b9-4ac9-a98e-ec3530fd292d" providerId="ADAL" clId="{EBE28335-E6DE-4028-BD66-6CE9ED64FEFA}" dt="2021-02-15T21:09:44.631" v="339" actId="20577"/>
          <ac:spMkLst>
            <pc:docMk/>
            <pc:sldMk cId="3767034685" sldId="341"/>
            <ac:spMk id="64" creationId="{985A755B-6005-4A92-9653-CCE85E8BBC24}"/>
          </ac:spMkLst>
        </pc:spChg>
        <pc:picChg chg="mod">
          <ac:chgData name="Dani Geig" userId="c13b45b0-89b9-4ac9-a98e-ec3530fd292d" providerId="ADAL" clId="{EBE28335-E6DE-4028-BD66-6CE9ED64FEFA}" dt="2021-02-15T20:41:17.317" v="18" actId="1076"/>
          <ac:picMkLst>
            <pc:docMk/>
            <pc:sldMk cId="3767034685" sldId="341"/>
            <ac:picMk id="6" creationId="{CFBE8B4E-5D20-4B88-9F14-F57DE74CB5F4}"/>
          </ac:picMkLst>
        </pc:picChg>
        <pc:picChg chg="add del mod">
          <ac:chgData name="Dani Geig" userId="c13b45b0-89b9-4ac9-a98e-ec3530fd292d" providerId="ADAL" clId="{EBE28335-E6DE-4028-BD66-6CE9ED64FEFA}" dt="2021-02-15T20:40:43.431" v="9"/>
          <ac:picMkLst>
            <pc:docMk/>
            <pc:sldMk cId="3767034685" sldId="341"/>
            <ac:picMk id="36" creationId="{8BF5489F-6F00-4841-9F70-8AAD02068A58}"/>
          </ac:picMkLst>
        </pc:picChg>
      </pc:sldChg>
      <pc:sldChg chg="addSp modSp mod">
        <pc:chgData name="Dani Geig" userId="c13b45b0-89b9-4ac9-a98e-ec3530fd292d" providerId="ADAL" clId="{EBE28335-E6DE-4028-BD66-6CE9ED64FEFA}" dt="2021-02-15T21:17:40.241" v="383" actId="5793"/>
        <pc:sldMkLst>
          <pc:docMk/>
          <pc:sldMk cId="1735393104" sldId="342"/>
        </pc:sldMkLst>
        <pc:spChg chg="add mod">
          <ac:chgData name="Dani Geig" userId="c13b45b0-89b9-4ac9-a98e-ec3530fd292d" providerId="ADAL" clId="{EBE28335-E6DE-4028-BD66-6CE9ED64FEFA}" dt="2021-02-15T20:42:11.212" v="25" actId="1076"/>
          <ac:spMkLst>
            <pc:docMk/>
            <pc:sldMk cId="1735393104" sldId="342"/>
            <ac:spMk id="2" creationId="{7FA1A0C7-FCD1-400E-9150-A4580A5B0494}"/>
          </ac:spMkLst>
        </pc:spChg>
        <pc:spChg chg="mod">
          <ac:chgData name="Dani Geig" userId="c13b45b0-89b9-4ac9-a98e-ec3530fd292d" providerId="ADAL" clId="{EBE28335-E6DE-4028-BD66-6CE9ED64FEFA}" dt="2021-02-15T21:10:16.875" v="345" actId="20577"/>
          <ac:spMkLst>
            <pc:docMk/>
            <pc:sldMk cId="1735393104" sldId="342"/>
            <ac:spMk id="38" creationId="{16388FA3-C0D9-410C-BAE2-A6485A7F9BED}"/>
          </ac:spMkLst>
        </pc:spChg>
        <pc:spChg chg="mod">
          <ac:chgData name="Dani Geig" userId="c13b45b0-89b9-4ac9-a98e-ec3530fd292d" providerId="ADAL" clId="{EBE28335-E6DE-4028-BD66-6CE9ED64FEFA}" dt="2021-02-15T21:17:40.241" v="383" actId="5793"/>
          <ac:spMkLst>
            <pc:docMk/>
            <pc:sldMk cId="1735393104" sldId="342"/>
            <ac:spMk id="47" creationId="{0B3C0AB6-E99F-4DFB-8A1B-814704AA4FC9}"/>
          </ac:spMkLst>
        </pc:spChg>
        <pc:spChg chg="mod">
          <ac:chgData name="Dani Geig" userId="c13b45b0-89b9-4ac9-a98e-ec3530fd292d" providerId="ADAL" clId="{EBE28335-E6DE-4028-BD66-6CE9ED64FEFA}" dt="2021-02-15T21:10:22.186" v="347" actId="20577"/>
          <ac:spMkLst>
            <pc:docMk/>
            <pc:sldMk cId="1735393104" sldId="342"/>
            <ac:spMk id="53" creationId="{86D18980-FBAC-44DB-AE96-DB042EF3060A}"/>
          </ac:spMkLst>
        </pc:spChg>
        <pc:spChg chg="mod">
          <ac:chgData name="Dani Geig" userId="c13b45b0-89b9-4ac9-a98e-ec3530fd292d" providerId="ADAL" clId="{EBE28335-E6DE-4028-BD66-6CE9ED64FEFA}" dt="2021-02-15T21:10:24.939" v="348" actId="20577"/>
          <ac:spMkLst>
            <pc:docMk/>
            <pc:sldMk cId="1735393104" sldId="342"/>
            <ac:spMk id="59" creationId="{690873F6-EFE2-46C3-A7A3-6C2418344F6A}"/>
          </ac:spMkLst>
        </pc:spChg>
        <pc:spChg chg="mod">
          <ac:chgData name="Dani Geig" userId="c13b45b0-89b9-4ac9-a98e-ec3530fd292d" providerId="ADAL" clId="{EBE28335-E6DE-4028-BD66-6CE9ED64FEFA}" dt="2021-02-15T21:10:19.364" v="346" actId="20577"/>
          <ac:spMkLst>
            <pc:docMk/>
            <pc:sldMk cId="1735393104" sldId="342"/>
            <ac:spMk id="64" creationId="{985A755B-6005-4A92-9653-CCE85E8BBC24}"/>
          </ac:spMkLst>
        </pc:spChg>
        <pc:grpChg chg="mod">
          <ac:chgData name="Dani Geig" userId="c13b45b0-89b9-4ac9-a98e-ec3530fd292d" providerId="ADAL" clId="{EBE28335-E6DE-4028-BD66-6CE9ED64FEFA}" dt="2021-02-15T20:46:36.314" v="144" actId="14100"/>
          <ac:grpSpMkLst>
            <pc:docMk/>
            <pc:sldMk cId="1735393104" sldId="342"/>
            <ac:grpSpMk id="4" creationId="{462FB440-3802-4640-95E5-7E769F1888EB}"/>
          </ac:grpSpMkLst>
        </pc:grpChg>
        <pc:picChg chg="mod">
          <ac:chgData name="Dani Geig" userId="c13b45b0-89b9-4ac9-a98e-ec3530fd292d" providerId="ADAL" clId="{EBE28335-E6DE-4028-BD66-6CE9ED64FEFA}" dt="2021-02-15T20:42:01.093" v="23" actId="1076"/>
          <ac:picMkLst>
            <pc:docMk/>
            <pc:sldMk cId="1735393104" sldId="342"/>
            <ac:picMk id="35" creationId="{80409241-9940-44B9-8450-E5277327D3E0}"/>
          </ac:picMkLst>
        </pc:picChg>
      </pc:sldChg>
      <pc:sldChg chg="modSp mod">
        <pc:chgData name="Dani Geig" userId="c13b45b0-89b9-4ac9-a98e-ec3530fd292d" providerId="ADAL" clId="{EBE28335-E6DE-4028-BD66-6CE9ED64FEFA}" dt="2021-02-15T20:58:45.786" v="289" actId="1036"/>
        <pc:sldMkLst>
          <pc:docMk/>
          <pc:sldMk cId="2669353952" sldId="345"/>
        </pc:sldMkLst>
        <pc:spChg chg="mod">
          <ac:chgData name="Dani Geig" userId="c13b45b0-89b9-4ac9-a98e-ec3530fd292d" providerId="ADAL" clId="{EBE28335-E6DE-4028-BD66-6CE9ED64FEFA}" dt="2021-02-15T20:58:45.786" v="289" actId="1036"/>
          <ac:spMkLst>
            <pc:docMk/>
            <pc:sldMk cId="2669353952" sldId="345"/>
            <ac:spMk id="38" creationId="{16388FA3-C0D9-410C-BAE2-A6485A7F9BED}"/>
          </ac:spMkLst>
        </pc:spChg>
      </pc:sldChg>
      <pc:sldChg chg="modSp mod">
        <pc:chgData name="Dani Geig" userId="c13b45b0-89b9-4ac9-a98e-ec3530fd292d" providerId="ADAL" clId="{EBE28335-E6DE-4028-BD66-6CE9ED64FEFA}" dt="2021-02-15T20:45:20.193" v="137" actId="20577"/>
        <pc:sldMkLst>
          <pc:docMk/>
          <pc:sldMk cId="2809241014" sldId="347"/>
        </pc:sldMkLst>
        <pc:spChg chg="mod">
          <ac:chgData name="Dani Geig" userId="c13b45b0-89b9-4ac9-a98e-ec3530fd292d" providerId="ADAL" clId="{EBE28335-E6DE-4028-BD66-6CE9ED64FEFA}" dt="2021-02-15T20:45:20.193" v="137" actId="20577"/>
          <ac:spMkLst>
            <pc:docMk/>
            <pc:sldMk cId="2809241014" sldId="347"/>
            <ac:spMk id="47" creationId="{0B3C0AB6-E99F-4DFB-8A1B-814704AA4FC9}"/>
          </ac:spMkLst>
        </pc:spChg>
      </pc:sldChg>
      <pc:sldChg chg="modSp mod">
        <pc:chgData name="Dani Geig" userId="c13b45b0-89b9-4ac9-a98e-ec3530fd292d" providerId="ADAL" clId="{EBE28335-E6DE-4028-BD66-6CE9ED64FEFA}" dt="2021-02-15T20:57:42.940" v="282" actId="1036"/>
        <pc:sldMkLst>
          <pc:docMk/>
          <pc:sldMk cId="1009320908" sldId="348"/>
        </pc:sldMkLst>
        <pc:spChg chg="mod">
          <ac:chgData name="Dani Geig" userId="c13b45b0-89b9-4ac9-a98e-ec3530fd292d" providerId="ADAL" clId="{EBE28335-E6DE-4028-BD66-6CE9ED64FEFA}" dt="2021-02-15T20:57:42.940" v="282" actId="1036"/>
          <ac:spMkLst>
            <pc:docMk/>
            <pc:sldMk cId="1009320908" sldId="348"/>
            <ac:spMk id="38" creationId="{16388FA3-C0D9-410C-BAE2-A6485A7F9BED}"/>
          </ac:spMkLst>
        </pc:spChg>
        <pc:spChg chg="mod">
          <ac:chgData name="Dani Geig" userId="c13b45b0-89b9-4ac9-a98e-ec3530fd292d" providerId="ADAL" clId="{EBE28335-E6DE-4028-BD66-6CE9ED64FEFA}" dt="2021-02-15T20:45:57.218" v="139"/>
          <ac:spMkLst>
            <pc:docMk/>
            <pc:sldMk cId="1009320908" sldId="348"/>
            <ac:spMk id="47" creationId="{0B3C0AB6-E99F-4DFB-8A1B-814704AA4FC9}"/>
          </ac:spMkLst>
        </pc:spChg>
      </pc:sldChg>
      <pc:sldChg chg="modSp mod">
        <pc:chgData name="Dani Geig" userId="c13b45b0-89b9-4ac9-a98e-ec3530fd292d" providerId="ADAL" clId="{EBE28335-E6DE-4028-BD66-6CE9ED64FEFA}" dt="2021-02-15T20:58:00.927" v="283" actId="1035"/>
        <pc:sldMkLst>
          <pc:docMk/>
          <pc:sldMk cId="96329631" sldId="350"/>
        </pc:sldMkLst>
        <pc:spChg chg="mod">
          <ac:chgData name="Dani Geig" userId="c13b45b0-89b9-4ac9-a98e-ec3530fd292d" providerId="ADAL" clId="{EBE28335-E6DE-4028-BD66-6CE9ED64FEFA}" dt="2021-02-15T20:58:00.927" v="283" actId="1035"/>
          <ac:spMkLst>
            <pc:docMk/>
            <pc:sldMk cId="96329631" sldId="350"/>
            <ac:spMk id="38" creationId="{16388FA3-C0D9-410C-BAE2-A6485A7F9BED}"/>
          </ac:spMkLst>
        </pc:spChg>
        <pc:spChg chg="mod">
          <ac:chgData name="Dani Geig" userId="c13b45b0-89b9-4ac9-a98e-ec3530fd292d" providerId="ADAL" clId="{EBE28335-E6DE-4028-BD66-6CE9ED64FEFA}" dt="2021-02-15T20:44:10.058" v="105" actId="20577"/>
          <ac:spMkLst>
            <pc:docMk/>
            <pc:sldMk cId="96329631" sldId="350"/>
            <ac:spMk id="47" creationId="{0B3C0AB6-E99F-4DFB-8A1B-814704AA4FC9}"/>
          </ac:spMkLst>
        </pc:spChg>
      </pc:sldChg>
      <pc:sldChg chg="modSp mod">
        <pc:chgData name="Dani Geig" userId="c13b45b0-89b9-4ac9-a98e-ec3530fd292d" providerId="ADAL" clId="{EBE28335-E6DE-4028-BD66-6CE9ED64FEFA}" dt="2021-02-15T20:58:23.240" v="287" actId="1036"/>
        <pc:sldMkLst>
          <pc:docMk/>
          <pc:sldMk cId="613549166" sldId="351"/>
        </pc:sldMkLst>
        <pc:spChg chg="mod">
          <ac:chgData name="Dani Geig" userId="c13b45b0-89b9-4ac9-a98e-ec3530fd292d" providerId="ADAL" clId="{EBE28335-E6DE-4028-BD66-6CE9ED64FEFA}" dt="2021-02-15T20:58:23.240" v="287" actId="1036"/>
          <ac:spMkLst>
            <pc:docMk/>
            <pc:sldMk cId="613549166" sldId="351"/>
            <ac:spMk id="38" creationId="{16388FA3-C0D9-410C-BAE2-A6485A7F9BED}"/>
          </ac:spMkLst>
        </pc:spChg>
        <pc:spChg chg="mod">
          <ac:chgData name="Dani Geig" userId="c13b45b0-89b9-4ac9-a98e-ec3530fd292d" providerId="ADAL" clId="{EBE28335-E6DE-4028-BD66-6CE9ED64FEFA}" dt="2021-02-15T20:44:34.047" v="108"/>
          <ac:spMkLst>
            <pc:docMk/>
            <pc:sldMk cId="613549166" sldId="351"/>
            <ac:spMk id="47" creationId="{0B3C0AB6-E99F-4DFB-8A1B-814704AA4FC9}"/>
          </ac:spMkLst>
        </pc:spChg>
      </pc:sldChg>
    </pc:docChg>
  </pc:docChgLst>
  <pc:docChgLst>
    <pc:chgData name="Dani Geig" userId="c13b45b0-89b9-4ac9-a98e-ec3530fd292d" providerId="ADAL" clId="{80746900-DBAD-CF41-96C5-84324FCA396D}"/>
    <pc:docChg chg="modSld">
      <pc:chgData name="Dani Geig" userId="c13b45b0-89b9-4ac9-a98e-ec3530fd292d" providerId="ADAL" clId="{80746900-DBAD-CF41-96C5-84324FCA396D}" dt="2021-02-15T20:03:50.537" v="3" actId="1076"/>
      <pc:docMkLst>
        <pc:docMk/>
      </pc:docMkLst>
      <pc:sldChg chg="modSp">
        <pc:chgData name="Dani Geig" userId="c13b45b0-89b9-4ac9-a98e-ec3530fd292d" providerId="ADAL" clId="{80746900-DBAD-CF41-96C5-84324FCA396D}" dt="2021-02-15T20:03:50.537" v="3" actId="1076"/>
        <pc:sldMkLst>
          <pc:docMk/>
          <pc:sldMk cId="2632413995" sldId="263"/>
        </pc:sldMkLst>
        <pc:spChg chg="mod">
          <ac:chgData name="Dani Geig" userId="c13b45b0-89b9-4ac9-a98e-ec3530fd292d" providerId="ADAL" clId="{80746900-DBAD-CF41-96C5-84324FCA396D}" dt="2021-02-15T20:03:50.537" v="3" actId="1076"/>
          <ac:spMkLst>
            <pc:docMk/>
            <pc:sldMk cId="2632413995" sldId="263"/>
            <ac:spMk id="2" creationId="{58C89629-B50F-4CFC-9D59-2ED08B1B7A18}"/>
          </ac:spMkLst>
        </pc:spChg>
        <pc:picChg chg="mod">
          <ac:chgData name="Dani Geig" userId="c13b45b0-89b9-4ac9-a98e-ec3530fd292d" providerId="ADAL" clId="{80746900-DBAD-CF41-96C5-84324FCA396D}" dt="2021-02-15T20:03:35.539" v="0" actId="1076"/>
          <ac:picMkLst>
            <pc:docMk/>
            <pc:sldMk cId="2632413995" sldId="263"/>
            <ac:picMk id="29" creationId="{D447C0C5-DE5F-4BF4-B62F-0CCF21E5513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E40F0A-CA60-4B85-B9D5-F51CCD21B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D9573B9-9648-426C-A1CA-EFCF7E5DD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4D7147-E393-4FF1-84F7-BE2C9C240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16.02.2021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9E79D2-D47A-4B8C-AF14-50F5C0D4B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21F92C-E151-4886-ADC3-D2F0B4CA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48995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D9E16F-A854-4517-B3A0-E8E9AB442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A3E9848-0A69-450F-A620-3DF902B1D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FE4DF86-CE58-4FDA-A23D-ABCF4457B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16.02.2021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AC1661-75CA-4953-A2A5-31C3B786E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31E0D62-1379-4DA4-A6EB-97727ED8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28443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32CD6A4-D367-42C9-8114-77A00BCD01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96B18D1-37D0-4ABE-823A-2A7B87E5D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8CF97D1-5572-4E0B-8D43-BC16B377C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16.02.2021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D9AA64-A950-417A-80E9-D9BA02FE2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D72D132-F4CC-4F67-BCF2-C4ABBE31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71840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E158FA-9462-4B11-9BBC-5A397833B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6B70C7-2991-4E5A-BEE5-153DF49FB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E51DF9C-A3CF-4902-9D08-A9D00D05C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16.02.2021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BA2FBF-0F1F-492F-991A-EBB74AAD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5101AF-0122-4521-83D9-72169DEF5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05782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CC1C82-651B-484B-999C-617A8C478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2A25B5D-19FE-45FB-8AE1-A791E959B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F1E635-82F1-4C47-9DCA-FCC8FB7AD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16.02.2021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F1A0F6-54BC-4A22-B53C-39B9A25EF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637EB1-BEAC-4B25-8305-6449B1427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41338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3E5E42-9FB1-446D-B9E9-D27F657D7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351593C-7390-4DF3-A99A-355053796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F1E6B09-6251-48A7-A878-45D2760D2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3E566C6-62A6-46D9-ACBD-282FBB291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16.02.2021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EEAF35F-E819-4AB4-8FF5-1FF52B639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0D57C17-6E8E-470D-9573-C6DE3195F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84777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63FD79-9555-417F-86A6-978B1B9F1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245A696-4F53-47C3-BCA4-90CFC500F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67FEDD7-040E-4EDC-ABF1-BF9E8CC54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7FD5EA6-A546-4B0F-8596-4BF9A2C4A2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3EE3323-65E0-4540-8D34-E0C0307DC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92B4223-DDE0-4BE6-9B90-23CB70AC0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16.02.2021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62D05B7-BC5C-4FFF-9F40-F5DF29ED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EB32C7F-28CB-42A0-B20A-F40693F7A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2440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3E2B99-741C-48A8-8E58-902ABCC2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F9A63CA-6B7D-483E-9F49-8B14F66A6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16.02.2021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685A2C-C38E-4AB5-A7F7-7BE7B3AE7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B280966-6384-49A5-9AED-E88D1BE7E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26783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91284AF-5B3B-44BF-BF76-1B4A1A38F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16.02.2021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D00718F-2A17-41E8-A27B-B8234DA0C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4F0EC0-19A0-4307-A8A4-80AF108E1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66131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81A4C3-782E-4CC0-A711-06A9D8F57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20D6914-DA57-4C20-B9AF-856222236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AD126A2-9A18-4AB9-923C-73C486DDA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43C310B-0324-4F9C-AADA-9DA2C4E2E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16.02.2021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5DEC1F9-6D7F-436E-9DFF-5DFF70294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EDA25C2-8C1C-4D1C-A4F0-24D46B1C5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43447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8CA5EA-E338-498B-AF7A-B45CCD52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A77D26C-FB79-443F-BABE-7097A6D08A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6260DA0-4A07-4FF1-AE22-2A48A360BC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493A49D-A289-4D95-BA26-A7824E055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16.02.2021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4F50531-B3F1-439A-BD0E-CC28C7497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FAE9095-B7D3-4AA7-9F13-FDECB481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33813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DC0CBFB-787F-4339-B7CB-7924570FD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ACF4F62-C072-4F38-8D90-2154F1632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57988C6-28B8-4EC4-BC7B-4038E30AF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4CAB1-7F70-4FAA-83BB-7E489C0BCEFD}" type="datetimeFigureOut">
              <a:rPr lang="de-AT" smtClean="0"/>
              <a:t>16.02.2021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FFB9B2-31F8-44F6-8C95-30C9D5DF99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0F1DB94-9BD4-4088-92F7-61F9AB6410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07A06-13F1-4B5A-B124-C4B70AF12CB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63793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.mp3"/><Relationship Id="rId7" Type="http://schemas.openxmlformats.org/officeDocument/2006/relationships/image" Target="../media/image3.png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7" Type="http://schemas.openxmlformats.org/officeDocument/2006/relationships/image" Target="../media/image4.png"/><Relationship Id="rId2" Type="http://schemas.microsoft.com/office/2007/relationships/media" Target="../media/media6.mp3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2.mp3"/><Relationship Id="rId7" Type="http://schemas.openxmlformats.org/officeDocument/2006/relationships/audio" Target="../media/media4.mp3"/><Relationship Id="rId12" Type="http://schemas.openxmlformats.org/officeDocument/2006/relationships/image" Target="../media/image4.png"/><Relationship Id="rId2" Type="http://schemas.microsoft.com/office/2007/relationships/media" Target="../media/media2.mp3"/><Relationship Id="rId1" Type="http://schemas.openxmlformats.org/officeDocument/2006/relationships/tags" Target="../tags/tag11.xml"/><Relationship Id="rId6" Type="http://schemas.microsoft.com/office/2007/relationships/media" Target="../media/media4.mp3"/><Relationship Id="rId11" Type="http://schemas.openxmlformats.org/officeDocument/2006/relationships/image" Target="../media/image2.png"/><Relationship Id="rId5" Type="http://schemas.microsoft.com/office/2007/relationships/media" Target="../media/media3.wav"/><Relationship Id="rId10" Type="http://schemas.openxmlformats.org/officeDocument/2006/relationships/image" Target="../media/image10.jpeg"/><Relationship Id="rId4" Type="http://schemas.openxmlformats.org/officeDocument/2006/relationships/audio" Target="NULL" TargetMode="External"/><Relationship Id="rId9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media5.mp3"/><Relationship Id="rId7" Type="http://schemas.openxmlformats.org/officeDocument/2006/relationships/image" Target="../media/image4.png"/><Relationship Id="rId2" Type="http://schemas.microsoft.com/office/2007/relationships/media" Target="../media/media5.mp3"/><Relationship Id="rId1" Type="http://schemas.openxmlformats.org/officeDocument/2006/relationships/tags" Target="../tags/tag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7" Type="http://schemas.openxmlformats.org/officeDocument/2006/relationships/image" Target="../media/image4.png"/><Relationship Id="rId2" Type="http://schemas.microsoft.com/office/2007/relationships/media" Target="../media/media6.mp3"/><Relationship Id="rId1" Type="http://schemas.openxmlformats.org/officeDocument/2006/relationships/tags" Target="../tags/tag1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2.mp3"/><Relationship Id="rId7" Type="http://schemas.openxmlformats.org/officeDocument/2006/relationships/audio" Target="../media/media4.mp3"/><Relationship Id="rId12" Type="http://schemas.openxmlformats.org/officeDocument/2006/relationships/image" Target="../media/image4.png"/><Relationship Id="rId2" Type="http://schemas.microsoft.com/office/2007/relationships/media" Target="../media/media2.mp3"/><Relationship Id="rId1" Type="http://schemas.openxmlformats.org/officeDocument/2006/relationships/tags" Target="../tags/tag14.xml"/><Relationship Id="rId6" Type="http://schemas.microsoft.com/office/2007/relationships/media" Target="../media/media4.mp3"/><Relationship Id="rId11" Type="http://schemas.openxmlformats.org/officeDocument/2006/relationships/image" Target="../media/image2.png"/><Relationship Id="rId5" Type="http://schemas.microsoft.com/office/2007/relationships/media" Target="../media/media3.wav"/><Relationship Id="rId10" Type="http://schemas.openxmlformats.org/officeDocument/2006/relationships/image" Target="../media/image12.JPG"/><Relationship Id="rId4" Type="http://schemas.openxmlformats.org/officeDocument/2006/relationships/audio" Target="NULL" TargetMode="External"/><Relationship Id="rId9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5.mp3"/><Relationship Id="rId7" Type="http://schemas.openxmlformats.org/officeDocument/2006/relationships/image" Target="../media/image2.png"/><Relationship Id="rId2" Type="http://schemas.microsoft.com/office/2007/relationships/media" Target="../media/media5.mp3"/><Relationship Id="rId1" Type="http://schemas.openxmlformats.org/officeDocument/2006/relationships/tags" Target="../tags/tag15.xml"/><Relationship Id="rId6" Type="http://schemas.openxmlformats.org/officeDocument/2006/relationships/image" Target="../media/image13.jpe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7" Type="http://schemas.openxmlformats.org/officeDocument/2006/relationships/image" Target="../media/image4.png"/><Relationship Id="rId2" Type="http://schemas.microsoft.com/office/2007/relationships/media" Target="../media/media6.mp3"/><Relationship Id="rId1" Type="http://schemas.openxmlformats.org/officeDocument/2006/relationships/tags" Target="../tags/tag16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2.mp3"/><Relationship Id="rId7" Type="http://schemas.openxmlformats.org/officeDocument/2006/relationships/audio" Target="../media/media4.mp3"/><Relationship Id="rId12" Type="http://schemas.openxmlformats.org/officeDocument/2006/relationships/image" Target="../media/image4.png"/><Relationship Id="rId2" Type="http://schemas.microsoft.com/office/2007/relationships/media" Target="../media/media2.mp3"/><Relationship Id="rId1" Type="http://schemas.openxmlformats.org/officeDocument/2006/relationships/tags" Target="../tags/tag17.xml"/><Relationship Id="rId6" Type="http://schemas.microsoft.com/office/2007/relationships/media" Target="../media/media4.mp3"/><Relationship Id="rId11" Type="http://schemas.openxmlformats.org/officeDocument/2006/relationships/image" Target="../media/image2.png"/><Relationship Id="rId5" Type="http://schemas.microsoft.com/office/2007/relationships/media" Target="../media/media3.wav"/><Relationship Id="rId10" Type="http://schemas.openxmlformats.org/officeDocument/2006/relationships/image" Target="../media/image14.jpg"/><Relationship Id="rId4" Type="http://schemas.openxmlformats.org/officeDocument/2006/relationships/audio" Target="NULL" TargetMode="External"/><Relationship Id="rId9" Type="http://schemas.openxmlformats.org/officeDocument/2006/relationships/image" Target="../media/image1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5.mp3"/><Relationship Id="rId7" Type="http://schemas.openxmlformats.org/officeDocument/2006/relationships/image" Target="../media/image2.png"/><Relationship Id="rId2" Type="http://schemas.microsoft.com/office/2007/relationships/media" Target="../media/media5.mp3"/><Relationship Id="rId1" Type="http://schemas.openxmlformats.org/officeDocument/2006/relationships/tags" Target="../tags/tag18.xml"/><Relationship Id="rId6" Type="http://schemas.openxmlformats.org/officeDocument/2006/relationships/image" Target="../media/image1.jpg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7" Type="http://schemas.openxmlformats.org/officeDocument/2006/relationships/image" Target="../media/image4.png"/><Relationship Id="rId2" Type="http://schemas.microsoft.com/office/2007/relationships/media" Target="../media/media6.mp3"/><Relationship Id="rId1" Type="http://schemas.openxmlformats.org/officeDocument/2006/relationships/tags" Target="../tags/tag19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2.mp3"/><Relationship Id="rId7" Type="http://schemas.openxmlformats.org/officeDocument/2006/relationships/audio" Target="../media/media4.mp3"/><Relationship Id="rId12" Type="http://schemas.openxmlformats.org/officeDocument/2006/relationships/image" Target="../media/image4.png"/><Relationship Id="rId2" Type="http://schemas.microsoft.com/office/2007/relationships/media" Target="../media/media2.mp3"/><Relationship Id="rId1" Type="http://schemas.openxmlformats.org/officeDocument/2006/relationships/tags" Target="../tags/tag2.xml"/><Relationship Id="rId6" Type="http://schemas.microsoft.com/office/2007/relationships/media" Target="../media/media4.mp3"/><Relationship Id="rId11" Type="http://schemas.openxmlformats.org/officeDocument/2006/relationships/image" Target="../media/image2.png"/><Relationship Id="rId5" Type="http://schemas.microsoft.com/office/2007/relationships/media" Target="../media/media3.wav"/><Relationship Id="rId10" Type="http://schemas.openxmlformats.org/officeDocument/2006/relationships/image" Target="../media/image5.JPG"/><Relationship Id="rId4" Type="http://schemas.openxmlformats.org/officeDocument/2006/relationships/audio" Target="NULL" TargetMode="External"/><Relationship Id="rId9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2.mp3"/><Relationship Id="rId7" Type="http://schemas.openxmlformats.org/officeDocument/2006/relationships/audio" Target="../media/media4.mp3"/><Relationship Id="rId12" Type="http://schemas.openxmlformats.org/officeDocument/2006/relationships/image" Target="../media/image4.png"/><Relationship Id="rId2" Type="http://schemas.microsoft.com/office/2007/relationships/media" Target="../media/media2.mp3"/><Relationship Id="rId1" Type="http://schemas.openxmlformats.org/officeDocument/2006/relationships/tags" Target="../tags/tag20.xml"/><Relationship Id="rId6" Type="http://schemas.microsoft.com/office/2007/relationships/media" Target="../media/media4.mp3"/><Relationship Id="rId11" Type="http://schemas.openxmlformats.org/officeDocument/2006/relationships/image" Target="../media/image2.png"/><Relationship Id="rId5" Type="http://schemas.microsoft.com/office/2007/relationships/media" Target="../media/media3.wav"/><Relationship Id="rId10" Type="http://schemas.openxmlformats.org/officeDocument/2006/relationships/image" Target="../media/image15.JPG"/><Relationship Id="rId4" Type="http://schemas.openxmlformats.org/officeDocument/2006/relationships/audio" Target="NULL" TargetMode="External"/><Relationship Id="rId9" Type="http://schemas.openxmlformats.org/officeDocument/2006/relationships/image" Target="../media/image1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../media/media5.mp3"/><Relationship Id="rId7" Type="http://schemas.openxmlformats.org/officeDocument/2006/relationships/image" Target="../media/image4.png"/><Relationship Id="rId2" Type="http://schemas.microsoft.com/office/2007/relationships/media" Target="../media/media5.mp3"/><Relationship Id="rId1" Type="http://schemas.openxmlformats.org/officeDocument/2006/relationships/tags" Target="../tags/tag2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7" Type="http://schemas.openxmlformats.org/officeDocument/2006/relationships/image" Target="../media/image4.png"/><Relationship Id="rId2" Type="http://schemas.microsoft.com/office/2007/relationships/media" Target="../media/media6.mp3"/><Relationship Id="rId1" Type="http://schemas.openxmlformats.org/officeDocument/2006/relationships/tags" Target="../tags/tag2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2.mp3"/><Relationship Id="rId7" Type="http://schemas.openxmlformats.org/officeDocument/2006/relationships/audio" Target="../media/media4.mp3"/><Relationship Id="rId12" Type="http://schemas.openxmlformats.org/officeDocument/2006/relationships/image" Target="../media/image4.png"/><Relationship Id="rId2" Type="http://schemas.microsoft.com/office/2007/relationships/media" Target="../media/media2.mp3"/><Relationship Id="rId1" Type="http://schemas.openxmlformats.org/officeDocument/2006/relationships/tags" Target="../tags/tag23.xml"/><Relationship Id="rId6" Type="http://schemas.microsoft.com/office/2007/relationships/media" Target="../media/media4.mp3"/><Relationship Id="rId11" Type="http://schemas.openxmlformats.org/officeDocument/2006/relationships/image" Target="../media/image2.png"/><Relationship Id="rId5" Type="http://schemas.microsoft.com/office/2007/relationships/media" Target="../media/media3.wav"/><Relationship Id="rId10" Type="http://schemas.openxmlformats.org/officeDocument/2006/relationships/image" Target="../media/image17.JPG"/><Relationship Id="rId4" Type="http://schemas.openxmlformats.org/officeDocument/2006/relationships/audio" Target="NULL" TargetMode="External"/><Relationship Id="rId9" Type="http://schemas.openxmlformats.org/officeDocument/2006/relationships/image" Target="../media/image1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5.mp3"/><Relationship Id="rId7" Type="http://schemas.openxmlformats.org/officeDocument/2006/relationships/image" Target="../media/image2.png"/><Relationship Id="rId2" Type="http://schemas.microsoft.com/office/2007/relationships/media" Target="../media/media5.mp3"/><Relationship Id="rId1" Type="http://schemas.openxmlformats.org/officeDocument/2006/relationships/tags" Target="../tags/tag24.xml"/><Relationship Id="rId6" Type="http://schemas.openxmlformats.org/officeDocument/2006/relationships/image" Target="../media/image17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7" Type="http://schemas.openxmlformats.org/officeDocument/2006/relationships/image" Target="../media/image4.png"/><Relationship Id="rId2" Type="http://schemas.microsoft.com/office/2007/relationships/media" Target="../media/media6.mp3"/><Relationship Id="rId1" Type="http://schemas.openxmlformats.org/officeDocument/2006/relationships/tags" Target="../tags/tag2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2.mp3"/><Relationship Id="rId7" Type="http://schemas.openxmlformats.org/officeDocument/2006/relationships/audio" Target="../media/media4.mp3"/><Relationship Id="rId12" Type="http://schemas.openxmlformats.org/officeDocument/2006/relationships/image" Target="../media/image4.png"/><Relationship Id="rId2" Type="http://schemas.microsoft.com/office/2007/relationships/media" Target="../media/media2.mp3"/><Relationship Id="rId1" Type="http://schemas.openxmlformats.org/officeDocument/2006/relationships/tags" Target="../tags/tag26.xml"/><Relationship Id="rId6" Type="http://schemas.microsoft.com/office/2007/relationships/media" Target="../media/media4.mp3"/><Relationship Id="rId11" Type="http://schemas.openxmlformats.org/officeDocument/2006/relationships/image" Target="../media/image2.png"/><Relationship Id="rId5" Type="http://schemas.microsoft.com/office/2007/relationships/media" Target="../media/media3.wav"/><Relationship Id="rId10" Type="http://schemas.openxmlformats.org/officeDocument/2006/relationships/image" Target="../media/image18.jpeg"/><Relationship Id="rId4" Type="http://schemas.openxmlformats.org/officeDocument/2006/relationships/audio" Target="NULL" TargetMode="External"/><Relationship Id="rId9" Type="http://schemas.openxmlformats.org/officeDocument/2006/relationships/image" Target="../media/image1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audio" Target="../media/media5.mp3"/><Relationship Id="rId7" Type="http://schemas.openxmlformats.org/officeDocument/2006/relationships/image" Target="../media/image4.png"/><Relationship Id="rId2" Type="http://schemas.microsoft.com/office/2007/relationships/media" Target="../media/media5.mp3"/><Relationship Id="rId1" Type="http://schemas.openxmlformats.org/officeDocument/2006/relationships/tags" Target="../tags/tag2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7" Type="http://schemas.openxmlformats.org/officeDocument/2006/relationships/image" Target="../media/image4.png"/><Relationship Id="rId2" Type="http://schemas.microsoft.com/office/2007/relationships/media" Target="../media/media6.mp3"/><Relationship Id="rId1" Type="http://schemas.openxmlformats.org/officeDocument/2006/relationships/tags" Target="../tags/tag2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2.mp3"/><Relationship Id="rId7" Type="http://schemas.openxmlformats.org/officeDocument/2006/relationships/audio" Target="../media/media4.mp3"/><Relationship Id="rId12" Type="http://schemas.openxmlformats.org/officeDocument/2006/relationships/image" Target="../media/image4.png"/><Relationship Id="rId2" Type="http://schemas.microsoft.com/office/2007/relationships/media" Target="../media/media2.mp3"/><Relationship Id="rId1" Type="http://schemas.openxmlformats.org/officeDocument/2006/relationships/tags" Target="../tags/tag29.xml"/><Relationship Id="rId6" Type="http://schemas.microsoft.com/office/2007/relationships/media" Target="../media/media4.mp3"/><Relationship Id="rId11" Type="http://schemas.openxmlformats.org/officeDocument/2006/relationships/image" Target="../media/image2.png"/><Relationship Id="rId5" Type="http://schemas.microsoft.com/office/2007/relationships/media" Target="../media/media3.wav"/><Relationship Id="rId10" Type="http://schemas.openxmlformats.org/officeDocument/2006/relationships/image" Target="../media/image20.jpeg"/><Relationship Id="rId4" Type="http://schemas.openxmlformats.org/officeDocument/2006/relationships/audio" Target="NULL" TargetMode="External"/><Relationship Id="rId9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5.mp3"/><Relationship Id="rId7" Type="http://schemas.openxmlformats.org/officeDocument/2006/relationships/image" Target="../media/image4.png"/><Relationship Id="rId2" Type="http://schemas.microsoft.com/office/2007/relationships/media" Target="../media/media5.mp3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audio" Target="../media/media5.mp3"/><Relationship Id="rId7" Type="http://schemas.openxmlformats.org/officeDocument/2006/relationships/image" Target="../media/image4.png"/><Relationship Id="rId2" Type="http://schemas.microsoft.com/office/2007/relationships/media" Target="../media/media5.mp3"/><Relationship Id="rId1" Type="http://schemas.openxmlformats.org/officeDocument/2006/relationships/tags" Target="../tags/tag3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7" Type="http://schemas.openxmlformats.org/officeDocument/2006/relationships/image" Target="../media/image4.png"/><Relationship Id="rId2" Type="http://schemas.microsoft.com/office/2007/relationships/media" Target="../media/media6.mp3"/><Relationship Id="rId1" Type="http://schemas.openxmlformats.org/officeDocument/2006/relationships/tags" Target="../tags/tag3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2.mp3"/><Relationship Id="rId7" Type="http://schemas.openxmlformats.org/officeDocument/2006/relationships/audio" Target="../media/media4.mp3"/><Relationship Id="rId12" Type="http://schemas.openxmlformats.org/officeDocument/2006/relationships/image" Target="../media/image4.png"/><Relationship Id="rId2" Type="http://schemas.microsoft.com/office/2007/relationships/media" Target="../media/media2.mp3"/><Relationship Id="rId1" Type="http://schemas.openxmlformats.org/officeDocument/2006/relationships/tags" Target="../tags/tag32.xml"/><Relationship Id="rId6" Type="http://schemas.microsoft.com/office/2007/relationships/media" Target="../media/media4.mp3"/><Relationship Id="rId11" Type="http://schemas.openxmlformats.org/officeDocument/2006/relationships/image" Target="../media/image2.png"/><Relationship Id="rId5" Type="http://schemas.microsoft.com/office/2007/relationships/media" Target="../media/media3.wav"/><Relationship Id="rId10" Type="http://schemas.openxmlformats.org/officeDocument/2006/relationships/image" Target="../media/image22.JPG"/><Relationship Id="rId4" Type="http://schemas.openxmlformats.org/officeDocument/2006/relationships/audio" Target="NULL" TargetMode="External"/><Relationship Id="rId9" Type="http://schemas.openxmlformats.org/officeDocument/2006/relationships/image" Target="../media/image1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media5.mp3"/><Relationship Id="rId7" Type="http://schemas.openxmlformats.org/officeDocument/2006/relationships/image" Target="../media/image4.png"/><Relationship Id="rId2" Type="http://schemas.microsoft.com/office/2007/relationships/media" Target="../media/media5.mp3"/><Relationship Id="rId1" Type="http://schemas.openxmlformats.org/officeDocument/2006/relationships/tags" Target="../tags/tag3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7" Type="http://schemas.openxmlformats.org/officeDocument/2006/relationships/image" Target="../media/image4.png"/><Relationship Id="rId2" Type="http://schemas.microsoft.com/office/2007/relationships/media" Target="../media/media6.mp3"/><Relationship Id="rId1" Type="http://schemas.openxmlformats.org/officeDocument/2006/relationships/tags" Target="../tags/tag3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2.mp3"/><Relationship Id="rId7" Type="http://schemas.openxmlformats.org/officeDocument/2006/relationships/audio" Target="../media/media4.mp3"/><Relationship Id="rId12" Type="http://schemas.openxmlformats.org/officeDocument/2006/relationships/image" Target="../media/image4.png"/><Relationship Id="rId2" Type="http://schemas.microsoft.com/office/2007/relationships/media" Target="../media/media2.mp3"/><Relationship Id="rId1" Type="http://schemas.openxmlformats.org/officeDocument/2006/relationships/tags" Target="../tags/tag35.xml"/><Relationship Id="rId6" Type="http://schemas.microsoft.com/office/2007/relationships/media" Target="../media/media4.mp3"/><Relationship Id="rId11" Type="http://schemas.openxmlformats.org/officeDocument/2006/relationships/image" Target="../media/image2.png"/><Relationship Id="rId5" Type="http://schemas.microsoft.com/office/2007/relationships/media" Target="../media/media3.wav"/><Relationship Id="rId10" Type="http://schemas.openxmlformats.org/officeDocument/2006/relationships/image" Target="../media/image24.JPG"/><Relationship Id="rId4" Type="http://schemas.openxmlformats.org/officeDocument/2006/relationships/audio" Target="NULL" TargetMode="External"/><Relationship Id="rId9" Type="http://schemas.openxmlformats.org/officeDocument/2006/relationships/image" Target="../media/image1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audio" Target="../media/media5.mp3"/><Relationship Id="rId7" Type="http://schemas.openxmlformats.org/officeDocument/2006/relationships/image" Target="../media/image4.png"/><Relationship Id="rId2" Type="http://schemas.microsoft.com/office/2007/relationships/media" Target="../media/media5.mp3"/><Relationship Id="rId1" Type="http://schemas.openxmlformats.org/officeDocument/2006/relationships/tags" Target="../tags/tag36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7" Type="http://schemas.openxmlformats.org/officeDocument/2006/relationships/image" Target="../media/image4.png"/><Relationship Id="rId2" Type="http://schemas.microsoft.com/office/2007/relationships/media" Target="../media/media6.mp3"/><Relationship Id="rId1" Type="http://schemas.openxmlformats.org/officeDocument/2006/relationships/tags" Target="../tags/tag3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2.mp3"/><Relationship Id="rId7" Type="http://schemas.openxmlformats.org/officeDocument/2006/relationships/audio" Target="../media/media4.mp3"/><Relationship Id="rId12" Type="http://schemas.openxmlformats.org/officeDocument/2006/relationships/image" Target="../media/image4.png"/><Relationship Id="rId2" Type="http://schemas.microsoft.com/office/2007/relationships/media" Target="../media/media2.mp3"/><Relationship Id="rId1" Type="http://schemas.openxmlformats.org/officeDocument/2006/relationships/tags" Target="../tags/tag38.xml"/><Relationship Id="rId6" Type="http://schemas.microsoft.com/office/2007/relationships/media" Target="../media/media4.mp3"/><Relationship Id="rId11" Type="http://schemas.openxmlformats.org/officeDocument/2006/relationships/image" Target="../media/image2.png"/><Relationship Id="rId5" Type="http://schemas.microsoft.com/office/2007/relationships/media" Target="../media/media3.wav"/><Relationship Id="rId10" Type="http://schemas.openxmlformats.org/officeDocument/2006/relationships/image" Target="../media/image26.JPG"/><Relationship Id="rId4" Type="http://schemas.openxmlformats.org/officeDocument/2006/relationships/audio" Target="NULL" TargetMode="External"/><Relationship Id="rId9" Type="http://schemas.openxmlformats.org/officeDocument/2006/relationships/image" Target="../media/image1.jp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audio" Target="../media/media5.mp3"/><Relationship Id="rId7" Type="http://schemas.openxmlformats.org/officeDocument/2006/relationships/image" Target="../media/image4.png"/><Relationship Id="rId2" Type="http://schemas.microsoft.com/office/2007/relationships/media" Target="../media/media5.mp3"/><Relationship Id="rId1" Type="http://schemas.openxmlformats.org/officeDocument/2006/relationships/tags" Target="../tags/tag39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7" Type="http://schemas.openxmlformats.org/officeDocument/2006/relationships/image" Target="../media/image4.png"/><Relationship Id="rId2" Type="http://schemas.microsoft.com/office/2007/relationships/media" Target="../media/media6.mp3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7" Type="http://schemas.openxmlformats.org/officeDocument/2006/relationships/image" Target="../media/image4.png"/><Relationship Id="rId2" Type="http://schemas.microsoft.com/office/2007/relationships/media" Target="../media/media6.mp3"/><Relationship Id="rId1" Type="http://schemas.openxmlformats.org/officeDocument/2006/relationships/tags" Target="../tags/tag4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2.mp3"/><Relationship Id="rId7" Type="http://schemas.openxmlformats.org/officeDocument/2006/relationships/audio" Target="../media/media4.mp3"/><Relationship Id="rId12" Type="http://schemas.openxmlformats.org/officeDocument/2006/relationships/image" Target="../media/image4.png"/><Relationship Id="rId2" Type="http://schemas.microsoft.com/office/2007/relationships/media" Target="../media/media2.mp3"/><Relationship Id="rId1" Type="http://schemas.openxmlformats.org/officeDocument/2006/relationships/tags" Target="../tags/tag41.xml"/><Relationship Id="rId6" Type="http://schemas.microsoft.com/office/2007/relationships/media" Target="../media/media4.mp3"/><Relationship Id="rId11" Type="http://schemas.openxmlformats.org/officeDocument/2006/relationships/image" Target="../media/image2.png"/><Relationship Id="rId5" Type="http://schemas.microsoft.com/office/2007/relationships/media" Target="../media/media3.wav"/><Relationship Id="rId10" Type="http://schemas.openxmlformats.org/officeDocument/2006/relationships/image" Target="../media/image28.jpeg"/><Relationship Id="rId4" Type="http://schemas.openxmlformats.org/officeDocument/2006/relationships/audio" Target="NULL" TargetMode="External"/><Relationship Id="rId9" Type="http://schemas.openxmlformats.org/officeDocument/2006/relationships/image" Target="../media/image1.jp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audio" Target="../media/media5.mp3"/><Relationship Id="rId7" Type="http://schemas.openxmlformats.org/officeDocument/2006/relationships/image" Target="../media/image4.png"/><Relationship Id="rId2" Type="http://schemas.microsoft.com/office/2007/relationships/media" Target="../media/media5.mp3"/><Relationship Id="rId1" Type="http://schemas.openxmlformats.org/officeDocument/2006/relationships/tags" Target="../tags/tag4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7" Type="http://schemas.openxmlformats.org/officeDocument/2006/relationships/image" Target="../media/image4.png"/><Relationship Id="rId2" Type="http://schemas.microsoft.com/office/2007/relationships/media" Target="../media/media6.mp3"/><Relationship Id="rId1" Type="http://schemas.openxmlformats.org/officeDocument/2006/relationships/tags" Target="../tags/tag4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2.mp3"/><Relationship Id="rId7" Type="http://schemas.openxmlformats.org/officeDocument/2006/relationships/audio" Target="../media/media4.mp3"/><Relationship Id="rId12" Type="http://schemas.openxmlformats.org/officeDocument/2006/relationships/image" Target="../media/image4.png"/><Relationship Id="rId2" Type="http://schemas.microsoft.com/office/2007/relationships/media" Target="../media/media2.mp3"/><Relationship Id="rId1" Type="http://schemas.openxmlformats.org/officeDocument/2006/relationships/tags" Target="../tags/tag44.xml"/><Relationship Id="rId6" Type="http://schemas.microsoft.com/office/2007/relationships/media" Target="../media/media4.mp3"/><Relationship Id="rId11" Type="http://schemas.openxmlformats.org/officeDocument/2006/relationships/image" Target="../media/image2.png"/><Relationship Id="rId5" Type="http://schemas.microsoft.com/office/2007/relationships/media" Target="../media/media3.wav"/><Relationship Id="rId10" Type="http://schemas.openxmlformats.org/officeDocument/2006/relationships/image" Target="../media/image30.jpeg"/><Relationship Id="rId4" Type="http://schemas.openxmlformats.org/officeDocument/2006/relationships/audio" Target="NULL" TargetMode="External"/><Relationship Id="rId9" Type="http://schemas.openxmlformats.org/officeDocument/2006/relationships/image" Target="../media/image1.jp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5.mp3"/><Relationship Id="rId7" Type="http://schemas.openxmlformats.org/officeDocument/2006/relationships/image" Target="../media/image2.png"/><Relationship Id="rId2" Type="http://schemas.microsoft.com/office/2007/relationships/media" Target="../media/media5.mp3"/><Relationship Id="rId1" Type="http://schemas.openxmlformats.org/officeDocument/2006/relationships/tags" Target="../tags/tag45.xml"/><Relationship Id="rId6" Type="http://schemas.openxmlformats.org/officeDocument/2006/relationships/image" Target="../media/image30.jpe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7" Type="http://schemas.openxmlformats.org/officeDocument/2006/relationships/image" Target="../media/image4.png"/><Relationship Id="rId2" Type="http://schemas.microsoft.com/office/2007/relationships/media" Target="../media/media6.mp3"/><Relationship Id="rId1" Type="http://schemas.openxmlformats.org/officeDocument/2006/relationships/tags" Target="../tags/tag46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media6.mp3"/><Relationship Id="rId7" Type="http://schemas.openxmlformats.org/officeDocument/2006/relationships/image" Target="../media/image4.png"/><Relationship Id="rId2" Type="http://schemas.microsoft.com/office/2007/relationships/media" Target="../media/media6.mp3"/><Relationship Id="rId1" Type="http://schemas.openxmlformats.org/officeDocument/2006/relationships/tags" Target="../tags/tag4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2.mp3"/><Relationship Id="rId7" Type="http://schemas.openxmlformats.org/officeDocument/2006/relationships/audio" Target="../media/media4.mp3"/><Relationship Id="rId12" Type="http://schemas.openxmlformats.org/officeDocument/2006/relationships/image" Target="../media/image4.png"/><Relationship Id="rId2" Type="http://schemas.microsoft.com/office/2007/relationships/media" Target="../media/media2.mp3"/><Relationship Id="rId1" Type="http://schemas.openxmlformats.org/officeDocument/2006/relationships/tags" Target="../tags/tag5.xml"/><Relationship Id="rId6" Type="http://schemas.microsoft.com/office/2007/relationships/media" Target="../media/media4.mp3"/><Relationship Id="rId11" Type="http://schemas.openxmlformats.org/officeDocument/2006/relationships/image" Target="../media/image2.png"/><Relationship Id="rId5" Type="http://schemas.microsoft.com/office/2007/relationships/media" Target="../media/media3.wav"/><Relationship Id="rId10" Type="http://schemas.openxmlformats.org/officeDocument/2006/relationships/image" Target="../media/image7.jpg"/><Relationship Id="rId4" Type="http://schemas.openxmlformats.org/officeDocument/2006/relationships/audio" Target="NULL" TargetMode="External"/><Relationship Id="rId9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audio" Target="../media/media5.mp3"/><Relationship Id="rId7" Type="http://schemas.openxmlformats.org/officeDocument/2006/relationships/image" Target="../media/image4.png"/><Relationship Id="rId2" Type="http://schemas.microsoft.com/office/2007/relationships/media" Target="../media/media5.mp3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7" Type="http://schemas.openxmlformats.org/officeDocument/2006/relationships/image" Target="../media/image4.png"/><Relationship Id="rId2" Type="http://schemas.microsoft.com/office/2007/relationships/media" Target="../media/media6.mp3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2.mp3"/><Relationship Id="rId7" Type="http://schemas.openxmlformats.org/officeDocument/2006/relationships/audio" Target="../media/media4.mp3"/><Relationship Id="rId12" Type="http://schemas.openxmlformats.org/officeDocument/2006/relationships/image" Target="../media/image4.png"/><Relationship Id="rId2" Type="http://schemas.microsoft.com/office/2007/relationships/media" Target="../media/media2.mp3"/><Relationship Id="rId1" Type="http://schemas.openxmlformats.org/officeDocument/2006/relationships/tags" Target="../tags/tag8.xml"/><Relationship Id="rId6" Type="http://schemas.microsoft.com/office/2007/relationships/media" Target="../media/media4.mp3"/><Relationship Id="rId11" Type="http://schemas.openxmlformats.org/officeDocument/2006/relationships/image" Target="../media/image2.png"/><Relationship Id="rId5" Type="http://schemas.microsoft.com/office/2007/relationships/media" Target="../media/media3.wav"/><Relationship Id="rId10" Type="http://schemas.openxmlformats.org/officeDocument/2006/relationships/image" Target="../media/image8.jpeg"/><Relationship Id="rId4" Type="http://schemas.openxmlformats.org/officeDocument/2006/relationships/audio" Target="NULL" TargetMode="External"/><Relationship Id="rId9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audio" Target="../media/media5.mp3"/><Relationship Id="rId7" Type="http://schemas.openxmlformats.org/officeDocument/2006/relationships/image" Target="../media/image4.png"/><Relationship Id="rId2" Type="http://schemas.microsoft.com/office/2007/relationships/media" Target="../media/media5.mp3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ckground image">
            <a:extLst>
              <a:ext uri="{FF2B5EF4-FFF2-40B4-BE49-F238E27FC236}">
                <a16:creationId xmlns:a16="http://schemas.microsoft.com/office/drawing/2014/main" id="{D23354F2-DF81-46AD-97F7-E551F020FE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89FD9A8-44AD-4772-B932-4A7DB530B96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pic>
        <p:nvPicPr>
          <p:cNvPr id="29" name="Logo">
            <a:extLst>
              <a:ext uri="{FF2B5EF4-FFF2-40B4-BE49-F238E27FC236}">
                <a16:creationId xmlns:a16="http://schemas.microsoft.com/office/drawing/2014/main" id="{D447C0C5-DE5F-4BF4-B62F-0CCF21E551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8225" y="1105408"/>
            <a:ext cx="4655550" cy="4649488"/>
          </a:xfrm>
          <a:prstGeom prst="rect">
            <a:avLst/>
          </a:prstGeom>
        </p:spPr>
      </p:pic>
      <p:pic>
        <p:nvPicPr>
          <p:cNvPr id="3" name="Main Theme">
            <a:hlinkClick r:id="" action="ppaction://media"/>
            <a:extLst>
              <a:ext uri="{FF2B5EF4-FFF2-40B4-BE49-F238E27FC236}">
                <a16:creationId xmlns:a16="http://schemas.microsoft.com/office/drawing/2014/main" id="{073D2775-4FCD-4044-B742-1175254FF5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479" end="7774.2857"/>
                  <p14:fade in="1750" out="5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2255" y="247904"/>
            <a:ext cx="609600" cy="6096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58C89629-B50F-4CFC-9D59-2ED08B1B7A18}"/>
              </a:ext>
            </a:extLst>
          </p:cNvPr>
          <p:cNvSpPr txBox="1"/>
          <p:nvPr/>
        </p:nvSpPr>
        <p:spPr>
          <a:xfrm>
            <a:off x="1660124" y="5937116"/>
            <a:ext cx="8871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Keine Sorge, bei uns kommst du auch weiter, wenn mal eine Frage falsch beantwortet ist! </a:t>
            </a:r>
            <a:r>
              <a:rPr lang="de-DE" dirty="0">
                <a:solidFill>
                  <a:schemeClr val="bg1"/>
                </a:solidFill>
                <a:sym typeface="Wingdings" panose="05000000000000000000" pitchFamily="2" charset="2"/>
              </a:rPr>
              <a:t></a:t>
            </a:r>
            <a:endParaRPr lang="de-DE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241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487679"/>
            <a:ext cx="3042459" cy="5674517"/>
            <a:chOff x="8179724" y="826138"/>
            <a:chExt cx="3042459" cy="5674517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826138"/>
              <a:ext cx="3042459" cy="5674517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05945" y="1027848"/>
              <a:ext cx="2799670" cy="5170646"/>
              <a:chOff x="8230032" y="945868"/>
              <a:chExt cx="3518198" cy="538761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85998" y="952551"/>
                <a:ext cx="2562232" cy="533951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</a:t>
                </a: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 MILLION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€ 500.000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€ 125.000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€ 64.000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€ 32.000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€ 16.000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€ 8.000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€ 4.000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€ 2.000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€ 1.000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€ 500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€ 300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€ 200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€ 100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€ 50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30032" y="945868"/>
                <a:ext cx="805054" cy="53876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15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14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13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12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11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10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9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8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7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6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5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4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3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2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  <p:pic>
        <p:nvPicPr>
          <p:cNvPr id="21" name="SL Logo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14EA97D-AD57-45CD-A7B3-501F4005B4C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47549" y="4769513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72758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9290" y="175202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id="{CF6E2A99-F392-4606-89CB-3AAF0B9F2B43}"/>
              </a:ext>
            </a:extLst>
          </p:cNvPr>
          <p:cNvSpPr/>
          <p:nvPr/>
        </p:nvSpPr>
        <p:spPr>
          <a:xfrm>
            <a:off x="5453750" y="4895284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Question fininished indicator">
            <a:extLst>
              <a:ext uri="{FF2B5EF4-FFF2-40B4-BE49-F238E27FC236}">
                <a16:creationId xmlns:a16="http://schemas.microsoft.com/office/drawing/2014/main" id="{E8E39AF8-C30E-4F26-B0F6-DBB40000058C}"/>
              </a:ext>
            </a:extLst>
          </p:cNvPr>
          <p:cNvSpPr/>
          <p:nvPr/>
        </p:nvSpPr>
        <p:spPr>
          <a:xfrm>
            <a:off x="5454107" y="524262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12378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-1.48148E-6 L -0.00026 -0.04745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fik 5" descr="Ein Bild, das Person, Wand, drinnen, Blasorchester enthält.&#10;&#10;Automatisch generierte Beschreibung">
            <a:extLst>
              <a:ext uri="{FF2B5EF4-FFF2-40B4-BE49-F238E27FC236}">
                <a16:creationId xmlns:a16="http://schemas.microsoft.com/office/drawing/2014/main" id="{847A20C2-8594-4B39-AA0F-AB5F46076AB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11" y="228629"/>
            <a:ext cx="9541604" cy="6387354"/>
          </a:xfrm>
          <a:prstGeom prst="rect">
            <a:avLst/>
          </a:prstGeom>
        </p:spPr>
      </p:pic>
      <p:pic>
        <p:nvPicPr>
          <p:cNvPr id="35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6C74AFA9-ADA2-47D7-8C4A-7EBD62C4B81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6127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Die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Schulleitung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Die </a:t>
              </a: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Putzkolonne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5" y="4387760"/>
            <a:ext cx="496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6984845" y="4192036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Lehrerband</a:t>
            </a:r>
            <a:endParaRPr kumimoji="0" lang="de-AT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5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141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Verrückte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Eltern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Wer</a:t>
              </a: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hat da so </a:t>
              </a: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viel</a:t>
              </a: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Spaß</a:t>
              </a: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auf der </a:t>
              </a: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Bühne</a:t>
              </a: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rPr>
                <a:t>€ 300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0975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48685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61500" y="130968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78510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73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E638E8-D2F9-4D36-8C1A-B8BC2538471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7" y="4381083"/>
              <a:ext cx="5679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Die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Schulleitung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Die </a:t>
              </a: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Putzkolonne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Answer B">
            <a:extLst>
              <a:ext uri="{FF2B5EF4-FFF2-40B4-BE49-F238E27FC236}">
                <a16:creationId xmlns:a16="http://schemas.microsoft.com/office/drawing/2014/main" id="{87DF6476-1EA0-4967-B884-76675F4E2440}"/>
              </a:ext>
            </a:extLst>
          </p:cNvPr>
          <p:cNvGrpSpPr/>
          <p:nvPr/>
        </p:nvGrpSpPr>
        <p:grpSpPr>
          <a:xfrm>
            <a:off x="6274399" y="4178681"/>
            <a:ext cx="4524162" cy="929685"/>
            <a:chOff x="1452892" y="4172004"/>
            <a:chExt cx="4524162" cy="929685"/>
          </a:xfrm>
        </p:grpSpPr>
        <p:sp>
          <p:nvSpPr>
            <p:cNvPr id="51" name="Background">
              <a:extLst>
                <a:ext uri="{FF2B5EF4-FFF2-40B4-BE49-F238E27FC236}">
                  <a16:creationId xmlns:a16="http://schemas.microsoft.com/office/drawing/2014/main" id="{F7D689C1-286B-42FD-85DC-C81EACAC8594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rgbClr val="92D05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B">
              <a:extLst>
                <a:ext uri="{FF2B5EF4-FFF2-40B4-BE49-F238E27FC236}">
                  <a16:creationId xmlns:a16="http://schemas.microsoft.com/office/drawing/2014/main" id="{6D6450C5-C7F3-4402-92DB-4F89AAB195BB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B:</a:t>
              </a:r>
            </a:p>
          </p:txBody>
        </p:sp>
        <p:sp>
          <p:nvSpPr>
            <p:cNvPr id="53" name="#sl-pollanswer(1)">
              <a:extLst>
                <a:ext uri="{FF2B5EF4-FFF2-40B4-BE49-F238E27FC236}">
                  <a16:creationId xmlns:a16="http://schemas.microsoft.com/office/drawing/2014/main" id="{86D18980-FBAC-44DB-AE96-DB042EF3060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Die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Lehrerband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4"/>
            <a:chOff x="1452892" y="4172004"/>
            <a:chExt cx="4524162" cy="929684"/>
          </a:xfrm>
          <a:solidFill>
            <a:schemeClr val="tx1"/>
          </a:solidFill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14121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203115"/>
              <a:ext cx="3378818" cy="870109"/>
            </a:xfrm>
            <a:prstGeom prst="rect">
              <a:avLst/>
            </a:prstGeom>
            <a:grp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Verrückte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Eltern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Wer</a:t>
              </a: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hat da so </a:t>
              </a: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viel</a:t>
              </a: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Spaß</a:t>
              </a: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auf der </a:t>
              </a: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Bühne</a:t>
              </a: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rPr>
                <a:t>€ 300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4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D543C744-B988-423B-A5E0-4DCC28B5B6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8498" y="192768"/>
            <a:ext cx="609600" cy="609600"/>
          </a:xfrm>
          <a:prstGeom prst="rect">
            <a:avLst/>
          </a:prstGeom>
        </p:spPr>
      </p:pic>
      <p:pic>
        <p:nvPicPr>
          <p:cNvPr id="35" name="Grafik 34" descr="Ein Bild, das Person, Wand, drinnen, Blasorchester enthält.&#10;&#10;Automatisch generierte Beschreibung">
            <a:extLst>
              <a:ext uri="{FF2B5EF4-FFF2-40B4-BE49-F238E27FC236}">
                <a16:creationId xmlns:a16="http://schemas.microsoft.com/office/drawing/2014/main" id="{E403D145-6B7B-4AC2-8082-404CAC4D5B5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008" y="196674"/>
            <a:ext cx="3853459" cy="25795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579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487679"/>
            <a:ext cx="3042459" cy="5674517"/>
            <a:chOff x="8179724" y="826138"/>
            <a:chExt cx="3042459" cy="5674517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826138"/>
              <a:ext cx="3042459" cy="5674517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05945" y="1027848"/>
              <a:ext cx="2799670" cy="5170646"/>
              <a:chOff x="8230032" y="945868"/>
              <a:chExt cx="3518198" cy="538761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85998" y="952551"/>
                <a:ext cx="2562232" cy="533951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</a:t>
                </a: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 MILLION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€ 500.000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€ 125.000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€ 64.000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€ 32.000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€ 16.000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€ 8.000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€ 4.000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€ 2.000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€ 1.000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€ 500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€ 300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€ 200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€ 100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€ 50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30032" y="945868"/>
                <a:ext cx="805054" cy="53876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15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14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13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12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11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10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9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8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7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6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5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4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3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2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  <p:pic>
        <p:nvPicPr>
          <p:cNvPr id="21" name="SL Logo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14EA97D-AD57-45CD-A7B3-501F4005B4C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47549" y="4422175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72758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9290" y="175202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id="{CF6E2A99-F392-4606-89CB-3AAF0B9F2B43}"/>
              </a:ext>
            </a:extLst>
          </p:cNvPr>
          <p:cNvSpPr/>
          <p:nvPr/>
        </p:nvSpPr>
        <p:spPr>
          <a:xfrm>
            <a:off x="5453750" y="454794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Question fininished indicator">
            <a:extLst>
              <a:ext uri="{FF2B5EF4-FFF2-40B4-BE49-F238E27FC236}">
                <a16:creationId xmlns:a16="http://schemas.microsoft.com/office/drawing/2014/main" id="{E8E39AF8-C30E-4F26-B0F6-DBB40000058C}"/>
              </a:ext>
            </a:extLst>
          </p:cNvPr>
          <p:cNvSpPr/>
          <p:nvPr/>
        </p:nvSpPr>
        <p:spPr>
          <a:xfrm>
            <a:off x="5454107" y="524262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Question fininished indicator">
            <a:extLst>
              <a:ext uri="{FF2B5EF4-FFF2-40B4-BE49-F238E27FC236}">
                <a16:creationId xmlns:a16="http://schemas.microsoft.com/office/drawing/2014/main" id="{D0857642-6923-4178-83B3-935CFA94526C}"/>
              </a:ext>
            </a:extLst>
          </p:cNvPr>
          <p:cNvSpPr/>
          <p:nvPr/>
        </p:nvSpPr>
        <p:spPr>
          <a:xfrm>
            <a:off x="5453750" y="490988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72999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1.48148E-6 L -0.00026 -0.04746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fik 5" descr="Ein Bild, das Person, draußen, Personen, Verkauf enthält.&#10;&#10;Automatisch generierte Beschreibung">
            <a:extLst>
              <a:ext uri="{FF2B5EF4-FFF2-40B4-BE49-F238E27FC236}">
                <a16:creationId xmlns:a16="http://schemas.microsoft.com/office/drawing/2014/main" id="{13E72DF3-6A82-46C7-89AB-D84D90747D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255" y="302290"/>
            <a:ext cx="8994300" cy="6037610"/>
          </a:xfrm>
          <a:prstGeom prst="rect">
            <a:avLst/>
          </a:prstGeom>
        </p:spPr>
      </p:pic>
      <p:pic>
        <p:nvPicPr>
          <p:cNvPr id="35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6C74AFA9-ADA2-47D7-8C4A-7EBD62C4B81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7" y="4381083"/>
              <a:ext cx="5679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Sonnemann</a:t>
              </a:r>
              <a:r>
                <a:rPr kumimoji="0" lang="en-US" sz="24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ockt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Sonnemann</a:t>
              </a:r>
              <a:r>
                <a:rPr kumimoji="0" lang="en-US" sz="24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chockt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5" y="4387760"/>
            <a:ext cx="496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6984845" y="4192036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lvl="0">
              <a:defRPr/>
            </a:pPr>
            <a:r>
              <a:rPr lang="en-US" sz="24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Sonnemann</a:t>
            </a:r>
            <a:r>
              <a:rPr lang="en-US" sz="2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rockt</a:t>
            </a:r>
            <a:endParaRPr lang="de-AT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729101" y="3759258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4"/>
            <a:chOff x="1452892" y="4172004"/>
            <a:chExt cx="4524162" cy="929684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141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7" y="4176481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Sonnemann</a:t>
              </a:r>
              <a:r>
                <a:rPr kumimoji="0" lang="en-US" sz="24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z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ockt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Wie </a:t>
              </a: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nennt</a:t>
              </a: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sich</a:t>
              </a: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die </a:t>
              </a: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Veranstaltung</a:t>
              </a: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die alle </a:t>
              </a: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zwei</a:t>
              </a: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Jahre </a:t>
              </a: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sattfindet</a:t>
              </a: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rPr>
                <a:t>€ 500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0975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48685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61500" y="130968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00638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73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1" grpId="0" animBg="1"/>
      <p:bldP spid="52" grpId="0"/>
      <p:bldP spid="5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7" name="Grafik 36" descr="Ein Bild, das Person, draußen, Personen, Verkauf enthält.&#10;&#10;Automatisch generierte Beschreibung">
            <a:extLst>
              <a:ext uri="{FF2B5EF4-FFF2-40B4-BE49-F238E27FC236}">
                <a16:creationId xmlns:a16="http://schemas.microsoft.com/office/drawing/2014/main" id="{0884E703-D92F-435E-951C-1CD85D001B9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340" y="90927"/>
            <a:ext cx="4057427" cy="2723631"/>
          </a:xfrm>
          <a:prstGeom prst="rect">
            <a:avLst/>
          </a:prstGeom>
        </p:spPr>
      </p:pic>
      <p:pic>
        <p:nvPicPr>
          <p:cNvPr id="29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E638E8-D2F9-4D36-8C1A-B8BC2538471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7" y="4381083"/>
              <a:ext cx="5769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Sonnemann</a:t>
              </a:r>
              <a:r>
                <a:rPr kumimoji="0" lang="en-US" sz="24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ockt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Sonnemann</a:t>
              </a:r>
              <a:r>
                <a:rPr kumimoji="0" lang="en-US" sz="24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chockt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Answer B">
            <a:extLst>
              <a:ext uri="{FF2B5EF4-FFF2-40B4-BE49-F238E27FC236}">
                <a16:creationId xmlns:a16="http://schemas.microsoft.com/office/drawing/2014/main" id="{87DF6476-1EA0-4967-B884-76675F4E2440}"/>
              </a:ext>
            </a:extLst>
          </p:cNvPr>
          <p:cNvGrpSpPr/>
          <p:nvPr/>
        </p:nvGrpSpPr>
        <p:grpSpPr>
          <a:xfrm>
            <a:off x="6274399" y="4178681"/>
            <a:ext cx="4524162" cy="929685"/>
            <a:chOff x="1452892" y="4172004"/>
            <a:chExt cx="4524162" cy="929685"/>
          </a:xfrm>
          <a:solidFill>
            <a:srgbClr val="92D050"/>
          </a:solidFill>
        </p:grpSpPr>
        <p:sp>
          <p:nvSpPr>
            <p:cNvPr id="51" name="Background">
              <a:extLst>
                <a:ext uri="{FF2B5EF4-FFF2-40B4-BE49-F238E27FC236}">
                  <a16:creationId xmlns:a16="http://schemas.microsoft.com/office/drawing/2014/main" id="{F7D689C1-286B-42FD-85DC-C81EACAC8594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B">
              <a:extLst>
                <a:ext uri="{FF2B5EF4-FFF2-40B4-BE49-F238E27FC236}">
                  <a16:creationId xmlns:a16="http://schemas.microsoft.com/office/drawing/2014/main" id="{6D6450C5-C7F3-4402-92DB-4F89AAB195BB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B:</a:t>
              </a:r>
            </a:p>
          </p:txBody>
        </p:sp>
        <p:sp>
          <p:nvSpPr>
            <p:cNvPr id="53" name="#sl-pollanswer(1)">
              <a:extLst>
                <a:ext uri="{FF2B5EF4-FFF2-40B4-BE49-F238E27FC236}">
                  <a16:creationId xmlns:a16="http://schemas.microsoft.com/office/drawing/2014/main" id="{86D18980-FBAC-44DB-AE96-DB042EF3060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grp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Sonnemann</a:t>
              </a:r>
              <a:r>
                <a:rPr kumimoji="0" lang="en-US" sz="24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ockt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4"/>
            <a:chOff x="1452892" y="4172004"/>
            <a:chExt cx="4524162" cy="929684"/>
          </a:xfrm>
          <a:solidFill>
            <a:schemeClr val="tx1"/>
          </a:solidFill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14121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94237"/>
              <a:ext cx="3378818" cy="870109"/>
            </a:xfrm>
            <a:prstGeom prst="rect">
              <a:avLst/>
            </a:prstGeom>
            <a:grp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Sonnemann</a:t>
              </a:r>
              <a:r>
                <a:rPr kumimoji="0" lang="en-US" sz="24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z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ockt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Wie </a:t>
              </a: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nennt</a:t>
              </a: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sich</a:t>
              </a: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die </a:t>
              </a: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Veranstaltung</a:t>
              </a: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die alle </a:t>
              </a: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zwei</a:t>
              </a: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Jahre </a:t>
              </a: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sattfindet</a:t>
              </a: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rPr>
                <a:t>€ 500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4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D543C744-B988-423B-A5E0-4DCC28B5B6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8498" y="19276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53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487679"/>
            <a:ext cx="3042459" cy="5674517"/>
            <a:chOff x="8179724" y="826138"/>
            <a:chExt cx="3042459" cy="5674517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826138"/>
              <a:ext cx="3042459" cy="5674517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05945" y="1027848"/>
              <a:ext cx="2799670" cy="5170646"/>
              <a:chOff x="8230032" y="945868"/>
              <a:chExt cx="3518198" cy="538761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85998" y="952551"/>
                <a:ext cx="2562232" cy="533951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</a:t>
                </a: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 MILLION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€ 500.000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€ 125.000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€ 64.000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€ 32.000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€ 16.000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€ 8.000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€ 4.000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€ 2.000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€ 1.000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€ 500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€ 300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€ 200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€ 100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€ 50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30032" y="945868"/>
                <a:ext cx="805054" cy="53876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15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14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13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12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11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10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9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8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7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6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5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4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3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2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  <p:pic>
        <p:nvPicPr>
          <p:cNvPr id="21" name="SL Logo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14EA97D-AD57-45CD-A7B3-501F4005B4C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47549" y="4105170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72758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9290" y="175202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id="{CF6E2A99-F392-4606-89CB-3AAF0B9F2B43}"/>
              </a:ext>
            </a:extLst>
          </p:cNvPr>
          <p:cNvSpPr/>
          <p:nvPr/>
        </p:nvSpPr>
        <p:spPr>
          <a:xfrm>
            <a:off x="5453750" y="4230941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Question fininished indicator">
            <a:extLst>
              <a:ext uri="{FF2B5EF4-FFF2-40B4-BE49-F238E27FC236}">
                <a16:creationId xmlns:a16="http://schemas.microsoft.com/office/drawing/2014/main" id="{E8E39AF8-C30E-4F26-B0F6-DBB40000058C}"/>
              </a:ext>
            </a:extLst>
          </p:cNvPr>
          <p:cNvSpPr/>
          <p:nvPr/>
        </p:nvSpPr>
        <p:spPr>
          <a:xfrm>
            <a:off x="5454107" y="524262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Question fininished indicator">
            <a:extLst>
              <a:ext uri="{FF2B5EF4-FFF2-40B4-BE49-F238E27FC236}">
                <a16:creationId xmlns:a16="http://schemas.microsoft.com/office/drawing/2014/main" id="{D0857642-6923-4178-83B3-935CFA94526C}"/>
              </a:ext>
            </a:extLst>
          </p:cNvPr>
          <p:cNvSpPr/>
          <p:nvPr/>
        </p:nvSpPr>
        <p:spPr>
          <a:xfrm>
            <a:off x="5453750" y="490988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Question fininished indicator">
            <a:extLst>
              <a:ext uri="{FF2B5EF4-FFF2-40B4-BE49-F238E27FC236}">
                <a16:creationId xmlns:a16="http://schemas.microsoft.com/office/drawing/2014/main" id="{1347C7EA-E9A9-4B46-B4B0-69F7A35D6BAA}"/>
              </a:ext>
            </a:extLst>
          </p:cNvPr>
          <p:cNvSpPr/>
          <p:nvPr/>
        </p:nvSpPr>
        <p:spPr>
          <a:xfrm>
            <a:off x="5453750" y="457427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85414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-2.22222E-6 L -0.00026 -0.04745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fik 8" descr="Ein Bild, das drinnen, Teleskop enthält.&#10;&#10;Automatisch generierte Beschreibung">
            <a:extLst>
              <a:ext uri="{FF2B5EF4-FFF2-40B4-BE49-F238E27FC236}">
                <a16:creationId xmlns:a16="http://schemas.microsoft.com/office/drawing/2014/main" id="{DF66EF92-ACD4-4A27-AE89-EAF5B1F1DBBB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036" y="291865"/>
            <a:ext cx="3652110" cy="6495799"/>
          </a:xfrm>
          <a:prstGeom prst="rect">
            <a:avLst/>
          </a:prstGeom>
        </p:spPr>
      </p:pic>
      <p:pic>
        <p:nvPicPr>
          <p:cNvPr id="35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6C74AFA9-ADA2-47D7-8C4A-7EBD62C4B81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7" y="4381083"/>
              <a:ext cx="5769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618612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“Blitz und Donner GmbH”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Hans und Franz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5" y="4387760"/>
            <a:ext cx="496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6984845" y="4192036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Chef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persönlich</a:t>
            </a:r>
            <a:endParaRPr kumimoji="0" lang="de-AT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5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141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Das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schuleigene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Technikteam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9021820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Wer</a:t>
              </a: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kümmert</a:t>
              </a: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sich</a:t>
              </a: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um die </a:t>
              </a: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Veranstaltungstechnik</a:t>
              </a: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Licht und Ton?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rPr>
                <a:t>€ 1.000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0975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48685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61500" y="130968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8118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73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rafik 34" descr="Ein Bild, das drinnen, Teleskop enthält.&#10;&#10;Automatisch generierte Beschreibung">
            <a:extLst>
              <a:ext uri="{FF2B5EF4-FFF2-40B4-BE49-F238E27FC236}">
                <a16:creationId xmlns:a16="http://schemas.microsoft.com/office/drawing/2014/main" id="{C0BC5CBA-56FF-4EF6-B315-782E153F05A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299" y="347433"/>
            <a:ext cx="2911698" cy="5178871"/>
          </a:xfrm>
          <a:prstGeom prst="rect">
            <a:avLst/>
          </a:prstGeom>
        </p:spPr>
      </p:pic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7" name="Grafik 36" descr="Ein Bild, das drinnen, Teleskop enthält.&#10;&#10;Automatisch generierte Beschreibung">
            <a:extLst>
              <a:ext uri="{FF2B5EF4-FFF2-40B4-BE49-F238E27FC236}">
                <a16:creationId xmlns:a16="http://schemas.microsoft.com/office/drawing/2014/main" id="{037CF69E-60F9-4F85-B946-00A20AA81F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554" y="170453"/>
            <a:ext cx="1451988" cy="2582568"/>
          </a:xfrm>
          <a:prstGeom prst="rect">
            <a:avLst/>
          </a:prstGeom>
        </p:spPr>
      </p:pic>
      <p:pic>
        <p:nvPicPr>
          <p:cNvPr id="29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E638E8-D2F9-4D36-8C1A-B8BC2538471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5589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68950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“Blitz und Donner GmbH”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Hans und Franz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Answer B">
            <a:extLst>
              <a:ext uri="{FF2B5EF4-FFF2-40B4-BE49-F238E27FC236}">
                <a16:creationId xmlns:a16="http://schemas.microsoft.com/office/drawing/2014/main" id="{87DF6476-1EA0-4967-B884-76675F4E2440}"/>
              </a:ext>
            </a:extLst>
          </p:cNvPr>
          <p:cNvGrpSpPr/>
          <p:nvPr/>
        </p:nvGrpSpPr>
        <p:grpSpPr>
          <a:xfrm>
            <a:off x="6274399" y="4178681"/>
            <a:ext cx="4524162" cy="929685"/>
            <a:chOff x="1452892" y="4172004"/>
            <a:chExt cx="4524162" cy="929685"/>
          </a:xfrm>
        </p:grpSpPr>
        <p:sp>
          <p:nvSpPr>
            <p:cNvPr id="51" name="Background">
              <a:extLst>
                <a:ext uri="{FF2B5EF4-FFF2-40B4-BE49-F238E27FC236}">
                  <a16:creationId xmlns:a16="http://schemas.microsoft.com/office/drawing/2014/main" id="{F7D689C1-286B-42FD-85DC-C81EACAC8594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B">
              <a:extLst>
                <a:ext uri="{FF2B5EF4-FFF2-40B4-BE49-F238E27FC236}">
                  <a16:creationId xmlns:a16="http://schemas.microsoft.com/office/drawing/2014/main" id="{6D6450C5-C7F3-4402-92DB-4F89AAB195BB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B:</a:t>
              </a:r>
            </a:p>
          </p:txBody>
        </p:sp>
        <p:sp>
          <p:nvSpPr>
            <p:cNvPr id="53" name="#sl-pollanswer(1)">
              <a:extLst>
                <a:ext uri="{FF2B5EF4-FFF2-40B4-BE49-F238E27FC236}">
                  <a16:creationId xmlns:a16="http://schemas.microsoft.com/office/drawing/2014/main" id="{86D18980-FBAC-44DB-AE96-DB042EF3060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Der Chef </a:t>
              </a: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persönlich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4"/>
            <a:chOff x="1452892" y="4172004"/>
            <a:chExt cx="4524162" cy="929684"/>
          </a:xfrm>
          <a:solidFill>
            <a:schemeClr val="accent6"/>
          </a:solidFill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14121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203115"/>
              <a:ext cx="3378818" cy="870109"/>
            </a:xfrm>
            <a:prstGeom prst="rect">
              <a:avLst/>
            </a:prstGeom>
            <a:grp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Das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schuleigene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Technikteam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9021820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Wer</a:t>
              </a: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kümmert</a:t>
              </a: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sich</a:t>
              </a: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um die </a:t>
              </a: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Veranstaltungstechnik</a:t>
              </a: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Licht und Ton?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rPr>
                <a:t>€ 1.000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4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D543C744-B988-423B-A5E0-4DCC28B5B6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8498" y="19276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5119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487679"/>
            <a:ext cx="3042459" cy="5674517"/>
            <a:chOff x="8179724" y="826138"/>
            <a:chExt cx="3042459" cy="5674517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826138"/>
              <a:ext cx="3042459" cy="5674517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05945" y="1027848"/>
              <a:ext cx="2799670" cy="5170646"/>
              <a:chOff x="8230032" y="945868"/>
              <a:chExt cx="3518198" cy="538761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85998" y="952551"/>
                <a:ext cx="2562232" cy="533951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</a:t>
                </a: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 MILLION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€ 500.000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€ 125.000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€ 64.000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€ 32.000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€ 16.000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€ 8.000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€ 4.000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€ 2.000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€ 1.000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€ 500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€ 300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€ 200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€ 100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€ 50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30032" y="945868"/>
                <a:ext cx="805054" cy="53876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15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14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13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12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11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10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9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8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7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6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5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4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3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2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  <p:pic>
        <p:nvPicPr>
          <p:cNvPr id="21" name="SL Logo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14EA97D-AD57-45CD-A7B3-501F4005B4C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47549" y="3761838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72758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9290" y="175202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id="{CF6E2A99-F392-4606-89CB-3AAF0B9F2B43}"/>
              </a:ext>
            </a:extLst>
          </p:cNvPr>
          <p:cNvSpPr/>
          <p:nvPr/>
        </p:nvSpPr>
        <p:spPr>
          <a:xfrm>
            <a:off x="5453750" y="3887609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Question fininished indicator">
            <a:extLst>
              <a:ext uri="{FF2B5EF4-FFF2-40B4-BE49-F238E27FC236}">
                <a16:creationId xmlns:a16="http://schemas.microsoft.com/office/drawing/2014/main" id="{E8E39AF8-C30E-4F26-B0F6-DBB40000058C}"/>
              </a:ext>
            </a:extLst>
          </p:cNvPr>
          <p:cNvSpPr/>
          <p:nvPr/>
        </p:nvSpPr>
        <p:spPr>
          <a:xfrm>
            <a:off x="5454107" y="524262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Question fininished indicator">
            <a:extLst>
              <a:ext uri="{FF2B5EF4-FFF2-40B4-BE49-F238E27FC236}">
                <a16:creationId xmlns:a16="http://schemas.microsoft.com/office/drawing/2014/main" id="{D0857642-6923-4178-83B3-935CFA94526C}"/>
              </a:ext>
            </a:extLst>
          </p:cNvPr>
          <p:cNvSpPr/>
          <p:nvPr/>
        </p:nvSpPr>
        <p:spPr>
          <a:xfrm>
            <a:off x="5453750" y="490988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Question fininished indicator">
            <a:extLst>
              <a:ext uri="{FF2B5EF4-FFF2-40B4-BE49-F238E27FC236}">
                <a16:creationId xmlns:a16="http://schemas.microsoft.com/office/drawing/2014/main" id="{1347C7EA-E9A9-4B46-B4B0-69F7A35D6BAA}"/>
              </a:ext>
            </a:extLst>
          </p:cNvPr>
          <p:cNvSpPr/>
          <p:nvPr/>
        </p:nvSpPr>
        <p:spPr>
          <a:xfrm>
            <a:off x="5453750" y="457427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Question fininished indicator">
            <a:extLst>
              <a:ext uri="{FF2B5EF4-FFF2-40B4-BE49-F238E27FC236}">
                <a16:creationId xmlns:a16="http://schemas.microsoft.com/office/drawing/2014/main" id="{BA39027C-65AA-4059-9D2C-280E7726FC66}"/>
              </a:ext>
            </a:extLst>
          </p:cNvPr>
          <p:cNvSpPr/>
          <p:nvPr/>
        </p:nvSpPr>
        <p:spPr>
          <a:xfrm>
            <a:off x="5456389" y="4234947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17564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-2.22222E-6 L -0.00026 -0.04745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fik 5" descr="Ein Bild, das Person, Wand, drinnen, Musik enthält.&#10;&#10;Automatisch generierte Beschreibung">
            <a:extLst>
              <a:ext uri="{FF2B5EF4-FFF2-40B4-BE49-F238E27FC236}">
                <a16:creationId xmlns:a16="http://schemas.microsoft.com/office/drawing/2014/main" id="{5F6D2CF3-0BCB-48E4-8E32-3251F76438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276" y="67310"/>
            <a:ext cx="8220312" cy="5518054"/>
          </a:xfrm>
          <a:prstGeom prst="rect">
            <a:avLst/>
          </a:prstGeom>
        </p:spPr>
      </p:pic>
      <p:pic>
        <p:nvPicPr>
          <p:cNvPr id="35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6C74AFA9-ADA2-47D7-8C4A-7EBD62C4B81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4"/>
            <a:chOff x="1452892" y="4172004"/>
            <a:chExt cx="4524162" cy="929684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7" y="4381083"/>
              <a:ext cx="5769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1066" y="4185358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de-DE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Tuba</a:t>
              </a: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de-DE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Horn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5" y="4387760"/>
            <a:ext cx="496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6984845" y="4192036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Orgel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5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141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21712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de-DE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Trompete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de-DE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Was spielen die linken beiden Mitglieder des Schulorchesters?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/>
              <a:r>
                <a:rPr lang="de-DE" sz="2000" b="1">
                  <a:solidFill>
                    <a:schemeClr val="bg1"/>
                  </a:solidFill>
                  <a:latin typeface="Avenir Next LT Pro" panose="020B0504020202020204" pitchFamily="34" charset="0"/>
                  <a:cs typeface="Arial" panose="020B0604020202020204" pitchFamily="34" charset="0"/>
                </a:rPr>
                <a:t>€ 50</a:t>
              </a:r>
              <a:endParaRPr lang="en-US" sz="2000" b="1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0975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48685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61500" y="130968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59430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73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" y="-191575"/>
            <a:ext cx="12192000" cy="6858000"/>
          </a:xfrm>
          <a:prstGeom prst="rect">
            <a:avLst/>
          </a:prstGeom>
        </p:spPr>
      </p:pic>
      <p:pic>
        <p:nvPicPr>
          <p:cNvPr id="6" name="Grafik 5" descr="Ein Bild, das Person, Musik, Trommel, Mahlzeit enthält.&#10;&#10;Automatisch generierte Beschreibung">
            <a:extLst>
              <a:ext uri="{FF2B5EF4-FFF2-40B4-BE49-F238E27FC236}">
                <a16:creationId xmlns:a16="http://schemas.microsoft.com/office/drawing/2014/main" id="{44613047-9435-4F23-A4D6-61CCF3DD6D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448" y="32555"/>
            <a:ext cx="9548666" cy="6409740"/>
          </a:xfrm>
          <a:prstGeom prst="rect">
            <a:avLst/>
          </a:prstGeom>
        </p:spPr>
      </p:pic>
      <p:pic>
        <p:nvPicPr>
          <p:cNvPr id="35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6C74AFA9-ADA2-47D7-8C4A-7EBD62C4B81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7" y="4381083"/>
              <a:ext cx="5679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Stöcken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Löffeln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5" y="4387760"/>
            <a:ext cx="496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6984845" y="4192036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Stäbchen</a:t>
            </a:r>
            <a:endParaRPr kumimoji="0" lang="de-AT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5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141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Knüppeln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Ein </a:t>
              </a: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Schlagzeug</a:t>
              </a: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spielt</a:t>
              </a: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man </a:t>
              </a: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mit</a:t>
              </a: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rPr>
                <a:t>€ 2.000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0975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48685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61500" y="130968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37125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73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E638E8-D2F9-4D36-8C1A-B8BC2538471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rgbClr val="92D05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5589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Stöcken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Löffeln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Answer B">
            <a:extLst>
              <a:ext uri="{FF2B5EF4-FFF2-40B4-BE49-F238E27FC236}">
                <a16:creationId xmlns:a16="http://schemas.microsoft.com/office/drawing/2014/main" id="{87DF6476-1EA0-4967-B884-76675F4E2440}"/>
              </a:ext>
            </a:extLst>
          </p:cNvPr>
          <p:cNvGrpSpPr/>
          <p:nvPr/>
        </p:nvGrpSpPr>
        <p:grpSpPr>
          <a:xfrm>
            <a:off x="6274399" y="4178681"/>
            <a:ext cx="4524162" cy="929685"/>
            <a:chOff x="1452892" y="4172004"/>
            <a:chExt cx="4524162" cy="929685"/>
          </a:xfrm>
        </p:grpSpPr>
        <p:sp>
          <p:nvSpPr>
            <p:cNvPr id="51" name="Background">
              <a:extLst>
                <a:ext uri="{FF2B5EF4-FFF2-40B4-BE49-F238E27FC236}">
                  <a16:creationId xmlns:a16="http://schemas.microsoft.com/office/drawing/2014/main" id="{F7D689C1-286B-42FD-85DC-C81EACAC8594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B">
              <a:extLst>
                <a:ext uri="{FF2B5EF4-FFF2-40B4-BE49-F238E27FC236}">
                  <a16:creationId xmlns:a16="http://schemas.microsoft.com/office/drawing/2014/main" id="{6D6450C5-C7F3-4402-92DB-4F89AAB195BB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B:</a:t>
              </a:r>
            </a:p>
          </p:txBody>
        </p:sp>
        <p:sp>
          <p:nvSpPr>
            <p:cNvPr id="53" name="#sl-pollanswer(1)">
              <a:extLst>
                <a:ext uri="{FF2B5EF4-FFF2-40B4-BE49-F238E27FC236}">
                  <a16:creationId xmlns:a16="http://schemas.microsoft.com/office/drawing/2014/main" id="{86D18980-FBAC-44DB-AE96-DB042EF3060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Stäbchen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4"/>
            <a:chOff x="1452892" y="4172004"/>
            <a:chExt cx="4524162" cy="929684"/>
          </a:xfrm>
          <a:solidFill>
            <a:schemeClr val="tx1"/>
          </a:solidFill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14121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203115"/>
              <a:ext cx="3378818" cy="870109"/>
            </a:xfrm>
            <a:prstGeom prst="rect">
              <a:avLst/>
            </a:prstGeom>
            <a:grp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Knüppeln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Ein </a:t>
              </a: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Schlagzeug</a:t>
              </a: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spielt</a:t>
              </a: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man </a:t>
              </a: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mit</a:t>
              </a: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rPr>
                <a:t>€ 2.000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4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D543C744-B988-423B-A5E0-4DCC28B5B6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8498" y="192768"/>
            <a:ext cx="609600" cy="609600"/>
          </a:xfrm>
          <a:prstGeom prst="rect">
            <a:avLst/>
          </a:prstGeom>
        </p:spPr>
      </p:pic>
      <p:pic>
        <p:nvPicPr>
          <p:cNvPr id="35" name="Grafik 34" descr="Ein Bild, das Person, Musik, Trommel, Mahlzeit enthält.&#10;&#10;Automatisch generierte Beschreibung">
            <a:extLst>
              <a:ext uri="{FF2B5EF4-FFF2-40B4-BE49-F238E27FC236}">
                <a16:creationId xmlns:a16="http://schemas.microsoft.com/office/drawing/2014/main" id="{710FB684-5F23-4C1B-BA26-4BCECEF1F88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684" y="165075"/>
            <a:ext cx="3880632" cy="26049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239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487679"/>
            <a:ext cx="3042459" cy="5674517"/>
            <a:chOff x="8179724" y="826138"/>
            <a:chExt cx="3042459" cy="5674517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826138"/>
              <a:ext cx="3042459" cy="5674517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05945" y="1027848"/>
              <a:ext cx="2799670" cy="5170646"/>
              <a:chOff x="8230032" y="945868"/>
              <a:chExt cx="3518198" cy="538761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85998" y="952551"/>
                <a:ext cx="2562232" cy="533951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</a:t>
                </a: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 MILLION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€ 500.000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€ 125.000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€ 64.000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€ 32.000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€ 16.000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€ 8.000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€ 4.000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€ 2.000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€ 1.000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€ 500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€ 300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€ 200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€ 100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€ 50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30032" y="945868"/>
                <a:ext cx="805054" cy="53876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15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14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13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12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11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10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9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8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7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6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5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4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3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2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  <p:pic>
        <p:nvPicPr>
          <p:cNvPr id="21" name="SL Logo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14EA97D-AD57-45CD-A7B3-501F4005B4C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47549" y="3427664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72758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9290" y="175202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id="{CF6E2A99-F392-4606-89CB-3AAF0B9F2B43}"/>
              </a:ext>
            </a:extLst>
          </p:cNvPr>
          <p:cNvSpPr/>
          <p:nvPr/>
        </p:nvSpPr>
        <p:spPr>
          <a:xfrm>
            <a:off x="5453750" y="3553435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Question fininished indicator">
            <a:extLst>
              <a:ext uri="{FF2B5EF4-FFF2-40B4-BE49-F238E27FC236}">
                <a16:creationId xmlns:a16="http://schemas.microsoft.com/office/drawing/2014/main" id="{E8E39AF8-C30E-4F26-B0F6-DBB40000058C}"/>
              </a:ext>
            </a:extLst>
          </p:cNvPr>
          <p:cNvSpPr/>
          <p:nvPr/>
        </p:nvSpPr>
        <p:spPr>
          <a:xfrm>
            <a:off x="5454107" y="524262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Question fininished indicator">
            <a:extLst>
              <a:ext uri="{FF2B5EF4-FFF2-40B4-BE49-F238E27FC236}">
                <a16:creationId xmlns:a16="http://schemas.microsoft.com/office/drawing/2014/main" id="{D0857642-6923-4178-83B3-935CFA94526C}"/>
              </a:ext>
            </a:extLst>
          </p:cNvPr>
          <p:cNvSpPr/>
          <p:nvPr/>
        </p:nvSpPr>
        <p:spPr>
          <a:xfrm>
            <a:off x="5453750" y="490988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Question fininished indicator">
            <a:extLst>
              <a:ext uri="{FF2B5EF4-FFF2-40B4-BE49-F238E27FC236}">
                <a16:creationId xmlns:a16="http://schemas.microsoft.com/office/drawing/2014/main" id="{1347C7EA-E9A9-4B46-B4B0-69F7A35D6BAA}"/>
              </a:ext>
            </a:extLst>
          </p:cNvPr>
          <p:cNvSpPr/>
          <p:nvPr/>
        </p:nvSpPr>
        <p:spPr>
          <a:xfrm>
            <a:off x="5453750" y="457427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Question fininished indicator">
            <a:extLst>
              <a:ext uri="{FF2B5EF4-FFF2-40B4-BE49-F238E27FC236}">
                <a16:creationId xmlns:a16="http://schemas.microsoft.com/office/drawing/2014/main" id="{BA39027C-65AA-4059-9D2C-280E7726FC66}"/>
              </a:ext>
            </a:extLst>
          </p:cNvPr>
          <p:cNvSpPr/>
          <p:nvPr/>
        </p:nvSpPr>
        <p:spPr>
          <a:xfrm>
            <a:off x="5456389" y="4234947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Question fininished indicator">
            <a:extLst>
              <a:ext uri="{FF2B5EF4-FFF2-40B4-BE49-F238E27FC236}">
                <a16:creationId xmlns:a16="http://schemas.microsoft.com/office/drawing/2014/main" id="{D1989870-6B39-42B9-83DE-26C4760EC068}"/>
              </a:ext>
            </a:extLst>
          </p:cNvPr>
          <p:cNvSpPr/>
          <p:nvPr/>
        </p:nvSpPr>
        <p:spPr>
          <a:xfrm>
            <a:off x="5453750" y="390077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11669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3.7037E-7 L -0.00026 -0.04745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fik 5" descr="Ein Bild, das Person, drinnen, Wand, Gitarre enthält.&#10;&#10;Automatisch generierte Beschreibung">
            <a:extLst>
              <a:ext uri="{FF2B5EF4-FFF2-40B4-BE49-F238E27FC236}">
                <a16:creationId xmlns:a16="http://schemas.microsoft.com/office/drawing/2014/main" id="{FF5E8F45-CE78-459A-982C-92659B7713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496" y="466344"/>
            <a:ext cx="8827008" cy="5925312"/>
          </a:xfrm>
          <a:prstGeom prst="rect">
            <a:avLst/>
          </a:prstGeom>
        </p:spPr>
      </p:pic>
      <p:pic>
        <p:nvPicPr>
          <p:cNvPr id="35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6C74AFA9-ADA2-47D7-8C4A-7EBD62C4B81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7" y="4381083"/>
              <a:ext cx="5679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sechs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549390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ine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Vorder-,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eine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Rück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5" y="4387760"/>
            <a:ext cx="496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6984845" y="4192036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vierzehn</a:t>
            </a:r>
            <a:endParaRPr kumimoji="0" lang="de-AT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11196" y="4187490"/>
            <a:ext cx="4524162" cy="929685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558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drei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Wie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viele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Saiten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hat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eigentlich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eine</a:t>
              </a: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Gitarre</a:t>
              </a: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rPr>
                <a:t>€ 4.000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0975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48685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61500" y="130968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600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Grafik 34" descr="Ein Bild, das Person, drinnen, Wand, Gitarre enthält.&#10;&#10;Automatisch generierte Beschreibung">
            <a:extLst>
              <a:ext uri="{FF2B5EF4-FFF2-40B4-BE49-F238E27FC236}">
                <a16:creationId xmlns:a16="http://schemas.microsoft.com/office/drawing/2014/main" id="{12EBDFD6-E5B1-4185-9E33-A92C7B7399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496" y="466344"/>
            <a:ext cx="8827008" cy="5925312"/>
          </a:xfrm>
          <a:prstGeom prst="rect">
            <a:avLst/>
          </a:prstGeom>
        </p:spPr>
      </p:pic>
      <p:pic>
        <p:nvPicPr>
          <p:cNvPr id="29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E638E8-D2F9-4D36-8C1A-B8BC2538471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  <a:solidFill>
            <a:srgbClr val="92D050"/>
          </a:solidFill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585874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grp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sechs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48058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ine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Vorder-,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eine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Rück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Answer B">
            <a:extLst>
              <a:ext uri="{FF2B5EF4-FFF2-40B4-BE49-F238E27FC236}">
                <a16:creationId xmlns:a16="http://schemas.microsoft.com/office/drawing/2014/main" id="{87DF6476-1EA0-4967-B884-76675F4E2440}"/>
              </a:ext>
            </a:extLst>
          </p:cNvPr>
          <p:cNvGrpSpPr/>
          <p:nvPr/>
        </p:nvGrpSpPr>
        <p:grpSpPr>
          <a:xfrm>
            <a:off x="6274399" y="4178681"/>
            <a:ext cx="4524162" cy="929685"/>
            <a:chOff x="1452892" y="4172004"/>
            <a:chExt cx="4524162" cy="929685"/>
          </a:xfrm>
        </p:grpSpPr>
        <p:sp>
          <p:nvSpPr>
            <p:cNvPr id="51" name="Background">
              <a:extLst>
                <a:ext uri="{FF2B5EF4-FFF2-40B4-BE49-F238E27FC236}">
                  <a16:creationId xmlns:a16="http://schemas.microsoft.com/office/drawing/2014/main" id="{F7D689C1-286B-42FD-85DC-C81EACAC8594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B">
              <a:extLst>
                <a:ext uri="{FF2B5EF4-FFF2-40B4-BE49-F238E27FC236}">
                  <a16:creationId xmlns:a16="http://schemas.microsoft.com/office/drawing/2014/main" id="{6D6450C5-C7F3-4402-92DB-4F89AAB195BB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B:</a:t>
              </a:r>
            </a:p>
          </p:txBody>
        </p:sp>
        <p:sp>
          <p:nvSpPr>
            <p:cNvPr id="53" name="#sl-pollanswer(1)">
              <a:extLst>
                <a:ext uri="{FF2B5EF4-FFF2-40B4-BE49-F238E27FC236}">
                  <a16:creationId xmlns:a16="http://schemas.microsoft.com/office/drawing/2014/main" id="{86D18980-FBAC-44DB-AE96-DB042EF3060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vierzehn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17380" y="4187559"/>
            <a:ext cx="4524162" cy="929684"/>
            <a:chOff x="1452892" y="4172004"/>
            <a:chExt cx="4524162" cy="929684"/>
          </a:xfrm>
          <a:solidFill>
            <a:srgbClr val="080E1A"/>
          </a:solidFill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08410" y="4381083"/>
              <a:ext cx="558511" cy="52322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54460" y="4203115"/>
              <a:ext cx="3378818" cy="87010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drei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Wie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viele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Saiten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hat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eigentlich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eine</a:t>
              </a: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Gitarre</a:t>
              </a: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rPr>
                <a:t>€ 4.000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4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D543C744-B988-423B-A5E0-4DCC28B5B6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8498" y="19276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5894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487679"/>
            <a:ext cx="3042459" cy="5674517"/>
            <a:chOff x="8179724" y="826138"/>
            <a:chExt cx="3042459" cy="5674517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826138"/>
              <a:ext cx="3042459" cy="5674517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05945" y="1027848"/>
              <a:ext cx="2799670" cy="5170646"/>
              <a:chOff x="8230032" y="945868"/>
              <a:chExt cx="3518198" cy="538761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85998" y="952551"/>
                <a:ext cx="2562232" cy="533951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</a:t>
                </a: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 MILLION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€ 500.000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€ 125.000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€ 64.000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€ 32.000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€ 16.000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€ 8.000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€ 4.000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€ 2.000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€ 1.000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€ 500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€ 300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€ 200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€ 100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€ 50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30032" y="945868"/>
                <a:ext cx="805054" cy="53876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15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14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13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12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11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10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9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8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7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6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5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4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3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2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  <p:pic>
        <p:nvPicPr>
          <p:cNvPr id="21" name="SL Logo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14EA97D-AD57-45CD-A7B3-501F4005B4C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47549" y="3096665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72758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9290" y="175202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id="{CF6E2A99-F392-4606-89CB-3AAF0B9F2B43}"/>
              </a:ext>
            </a:extLst>
          </p:cNvPr>
          <p:cNvSpPr/>
          <p:nvPr/>
        </p:nvSpPr>
        <p:spPr>
          <a:xfrm>
            <a:off x="5453750" y="3237897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Question fininished indicator">
            <a:extLst>
              <a:ext uri="{FF2B5EF4-FFF2-40B4-BE49-F238E27FC236}">
                <a16:creationId xmlns:a16="http://schemas.microsoft.com/office/drawing/2014/main" id="{E8E39AF8-C30E-4F26-B0F6-DBB40000058C}"/>
              </a:ext>
            </a:extLst>
          </p:cNvPr>
          <p:cNvSpPr/>
          <p:nvPr/>
        </p:nvSpPr>
        <p:spPr>
          <a:xfrm>
            <a:off x="5454107" y="524262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Question fininished indicator">
            <a:extLst>
              <a:ext uri="{FF2B5EF4-FFF2-40B4-BE49-F238E27FC236}">
                <a16:creationId xmlns:a16="http://schemas.microsoft.com/office/drawing/2014/main" id="{D0857642-6923-4178-83B3-935CFA94526C}"/>
              </a:ext>
            </a:extLst>
          </p:cNvPr>
          <p:cNvSpPr/>
          <p:nvPr/>
        </p:nvSpPr>
        <p:spPr>
          <a:xfrm>
            <a:off x="5453750" y="490988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Question fininished indicator">
            <a:extLst>
              <a:ext uri="{FF2B5EF4-FFF2-40B4-BE49-F238E27FC236}">
                <a16:creationId xmlns:a16="http://schemas.microsoft.com/office/drawing/2014/main" id="{1347C7EA-E9A9-4B46-B4B0-69F7A35D6BAA}"/>
              </a:ext>
            </a:extLst>
          </p:cNvPr>
          <p:cNvSpPr/>
          <p:nvPr/>
        </p:nvSpPr>
        <p:spPr>
          <a:xfrm>
            <a:off x="5453750" y="457427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Question fininished indicator">
            <a:extLst>
              <a:ext uri="{FF2B5EF4-FFF2-40B4-BE49-F238E27FC236}">
                <a16:creationId xmlns:a16="http://schemas.microsoft.com/office/drawing/2014/main" id="{BA39027C-65AA-4059-9D2C-280E7726FC66}"/>
              </a:ext>
            </a:extLst>
          </p:cNvPr>
          <p:cNvSpPr/>
          <p:nvPr/>
        </p:nvSpPr>
        <p:spPr>
          <a:xfrm>
            <a:off x="5456389" y="4234947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Question fininished indicator">
            <a:extLst>
              <a:ext uri="{FF2B5EF4-FFF2-40B4-BE49-F238E27FC236}">
                <a16:creationId xmlns:a16="http://schemas.microsoft.com/office/drawing/2014/main" id="{D1989870-6B39-42B9-83DE-26C4760EC068}"/>
              </a:ext>
            </a:extLst>
          </p:cNvPr>
          <p:cNvSpPr/>
          <p:nvPr/>
        </p:nvSpPr>
        <p:spPr>
          <a:xfrm>
            <a:off x="5453750" y="390077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Question fininished indicator">
            <a:extLst>
              <a:ext uri="{FF2B5EF4-FFF2-40B4-BE49-F238E27FC236}">
                <a16:creationId xmlns:a16="http://schemas.microsoft.com/office/drawing/2014/main" id="{D3471FE1-EBCE-4800-9BA8-2460CE4470A2}"/>
              </a:ext>
            </a:extLst>
          </p:cNvPr>
          <p:cNvSpPr/>
          <p:nvPr/>
        </p:nvSpPr>
        <p:spPr>
          <a:xfrm>
            <a:off x="5454107" y="356001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87466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-1.48148E-6 L -0.00026 -0.04745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fik 5" descr="Ein Bild, das Person, drinnen, Gruppe, Personen enthält.&#10;&#10;Automatisch generierte Beschreibung">
            <a:extLst>
              <a:ext uri="{FF2B5EF4-FFF2-40B4-BE49-F238E27FC236}">
                <a16:creationId xmlns:a16="http://schemas.microsoft.com/office/drawing/2014/main" id="{F2E5FDEF-5739-4524-8E9A-780F952C986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165" y="194063"/>
            <a:ext cx="9471671" cy="6340540"/>
          </a:xfrm>
          <a:prstGeom prst="rect">
            <a:avLst/>
          </a:prstGeom>
        </p:spPr>
      </p:pic>
      <p:pic>
        <p:nvPicPr>
          <p:cNvPr id="35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6C74AFA9-ADA2-47D7-8C4A-7EBD62C4B81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5858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Susafon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Montafon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5" y="4387760"/>
            <a:ext cx="496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6984845" y="4192036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Telefon</a:t>
            </a:r>
            <a:endParaRPr kumimoji="0" lang="de-AT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5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776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Mikrofon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Einige</a:t>
              </a: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Kinder </a:t>
              </a: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singen</a:t>
              </a: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direkt</a:t>
              </a: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ins …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rPr>
                <a:t>€ 8.000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0975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48685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61500" y="130968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0069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73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E638E8-D2F9-4D36-8C1A-B8BC2538471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6038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Susafon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Montafon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Answer B">
            <a:extLst>
              <a:ext uri="{FF2B5EF4-FFF2-40B4-BE49-F238E27FC236}">
                <a16:creationId xmlns:a16="http://schemas.microsoft.com/office/drawing/2014/main" id="{87DF6476-1EA0-4967-B884-76675F4E2440}"/>
              </a:ext>
            </a:extLst>
          </p:cNvPr>
          <p:cNvGrpSpPr/>
          <p:nvPr/>
        </p:nvGrpSpPr>
        <p:grpSpPr>
          <a:xfrm>
            <a:off x="6274399" y="4178681"/>
            <a:ext cx="4524162" cy="929685"/>
            <a:chOff x="1452892" y="4172004"/>
            <a:chExt cx="4524162" cy="929685"/>
          </a:xfrm>
        </p:grpSpPr>
        <p:sp>
          <p:nvSpPr>
            <p:cNvPr id="51" name="Background">
              <a:extLst>
                <a:ext uri="{FF2B5EF4-FFF2-40B4-BE49-F238E27FC236}">
                  <a16:creationId xmlns:a16="http://schemas.microsoft.com/office/drawing/2014/main" id="{F7D689C1-286B-42FD-85DC-C81EACAC8594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B">
              <a:extLst>
                <a:ext uri="{FF2B5EF4-FFF2-40B4-BE49-F238E27FC236}">
                  <a16:creationId xmlns:a16="http://schemas.microsoft.com/office/drawing/2014/main" id="{6D6450C5-C7F3-4402-92DB-4F89AAB195BB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B:</a:t>
              </a:r>
            </a:p>
          </p:txBody>
        </p:sp>
        <p:sp>
          <p:nvSpPr>
            <p:cNvPr id="53" name="#sl-pollanswer(1)">
              <a:extLst>
                <a:ext uri="{FF2B5EF4-FFF2-40B4-BE49-F238E27FC236}">
                  <a16:creationId xmlns:a16="http://schemas.microsoft.com/office/drawing/2014/main" id="{86D18980-FBAC-44DB-AE96-DB042EF3060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Telefon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4"/>
            <a:chOff x="1452892" y="4172004"/>
            <a:chExt cx="4524162" cy="929684"/>
          </a:xfrm>
          <a:solidFill>
            <a:schemeClr val="accent6"/>
          </a:solidFill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14121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203115"/>
              <a:ext cx="3378818" cy="870109"/>
            </a:xfrm>
            <a:prstGeom prst="rect">
              <a:avLst/>
            </a:prstGeom>
            <a:grp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Mikrofon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Einige</a:t>
              </a: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Kinder </a:t>
              </a: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singen</a:t>
              </a: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direkt</a:t>
              </a: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ins …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rPr>
                <a:t>€ 8.000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4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D543C744-B988-423B-A5E0-4DCC28B5B6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8498" y="192768"/>
            <a:ext cx="609600" cy="609600"/>
          </a:xfrm>
          <a:prstGeom prst="rect">
            <a:avLst/>
          </a:prstGeom>
        </p:spPr>
      </p:pic>
      <p:pic>
        <p:nvPicPr>
          <p:cNvPr id="35" name="Grafik 34" descr="Ein Bild, das Person, drinnen, Gruppe, Personen enthält.&#10;&#10;Automatisch generierte Beschreibung">
            <a:extLst>
              <a:ext uri="{FF2B5EF4-FFF2-40B4-BE49-F238E27FC236}">
                <a16:creationId xmlns:a16="http://schemas.microsoft.com/office/drawing/2014/main" id="{88399744-E283-4A0E-92FF-559C8EA8BC6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158" y="117912"/>
            <a:ext cx="3923683" cy="26265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192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487679"/>
            <a:ext cx="3042459" cy="5674517"/>
            <a:chOff x="8179724" y="826138"/>
            <a:chExt cx="3042459" cy="5674517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826138"/>
              <a:ext cx="3042459" cy="5674517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05945" y="1027848"/>
              <a:ext cx="2799670" cy="5170646"/>
              <a:chOff x="8230032" y="945868"/>
              <a:chExt cx="3518198" cy="538761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85998" y="952551"/>
                <a:ext cx="2562232" cy="533951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</a:t>
                </a: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 MILLION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€ 500.000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€ 125.000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€ 64.000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€ 32.000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€ 16.000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€ 8.000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€ 4.000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€ 2.000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€ 1.000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€ 500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€ 300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€ 200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€ 100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€ 50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30032" y="945868"/>
                <a:ext cx="805054" cy="53876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15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14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13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12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11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10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9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8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7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6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5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4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3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2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  <p:pic>
        <p:nvPicPr>
          <p:cNvPr id="21" name="SL Logo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14EA97D-AD57-45CD-A7B3-501F4005B4C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47549" y="2759198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72758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9290" y="175202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id="{CF6E2A99-F392-4606-89CB-3AAF0B9F2B43}"/>
              </a:ext>
            </a:extLst>
          </p:cNvPr>
          <p:cNvSpPr/>
          <p:nvPr/>
        </p:nvSpPr>
        <p:spPr>
          <a:xfrm>
            <a:off x="5453750" y="2884860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Question fininished indicator">
            <a:extLst>
              <a:ext uri="{FF2B5EF4-FFF2-40B4-BE49-F238E27FC236}">
                <a16:creationId xmlns:a16="http://schemas.microsoft.com/office/drawing/2014/main" id="{E8E39AF8-C30E-4F26-B0F6-DBB40000058C}"/>
              </a:ext>
            </a:extLst>
          </p:cNvPr>
          <p:cNvSpPr/>
          <p:nvPr/>
        </p:nvSpPr>
        <p:spPr>
          <a:xfrm>
            <a:off x="5454107" y="524262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Question fininished indicator">
            <a:extLst>
              <a:ext uri="{FF2B5EF4-FFF2-40B4-BE49-F238E27FC236}">
                <a16:creationId xmlns:a16="http://schemas.microsoft.com/office/drawing/2014/main" id="{D0857642-6923-4178-83B3-935CFA94526C}"/>
              </a:ext>
            </a:extLst>
          </p:cNvPr>
          <p:cNvSpPr/>
          <p:nvPr/>
        </p:nvSpPr>
        <p:spPr>
          <a:xfrm>
            <a:off x="5453750" y="490988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Question fininished indicator">
            <a:extLst>
              <a:ext uri="{FF2B5EF4-FFF2-40B4-BE49-F238E27FC236}">
                <a16:creationId xmlns:a16="http://schemas.microsoft.com/office/drawing/2014/main" id="{1347C7EA-E9A9-4B46-B4B0-69F7A35D6BAA}"/>
              </a:ext>
            </a:extLst>
          </p:cNvPr>
          <p:cNvSpPr/>
          <p:nvPr/>
        </p:nvSpPr>
        <p:spPr>
          <a:xfrm>
            <a:off x="5453750" y="457427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Question fininished indicator">
            <a:extLst>
              <a:ext uri="{FF2B5EF4-FFF2-40B4-BE49-F238E27FC236}">
                <a16:creationId xmlns:a16="http://schemas.microsoft.com/office/drawing/2014/main" id="{BA39027C-65AA-4059-9D2C-280E7726FC66}"/>
              </a:ext>
            </a:extLst>
          </p:cNvPr>
          <p:cNvSpPr/>
          <p:nvPr/>
        </p:nvSpPr>
        <p:spPr>
          <a:xfrm>
            <a:off x="5456389" y="4234947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Question fininished indicator">
            <a:extLst>
              <a:ext uri="{FF2B5EF4-FFF2-40B4-BE49-F238E27FC236}">
                <a16:creationId xmlns:a16="http://schemas.microsoft.com/office/drawing/2014/main" id="{D1989870-6B39-42B9-83DE-26C4760EC068}"/>
              </a:ext>
            </a:extLst>
          </p:cNvPr>
          <p:cNvSpPr/>
          <p:nvPr/>
        </p:nvSpPr>
        <p:spPr>
          <a:xfrm>
            <a:off x="5453750" y="390077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Question fininished indicator">
            <a:extLst>
              <a:ext uri="{FF2B5EF4-FFF2-40B4-BE49-F238E27FC236}">
                <a16:creationId xmlns:a16="http://schemas.microsoft.com/office/drawing/2014/main" id="{D3471FE1-EBCE-4800-9BA8-2460CE4470A2}"/>
              </a:ext>
            </a:extLst>
          </p:cNvPr>
          <p:cNvSpPr/>
          <p:nvPr/>
        </p:nvSpPr>
        <p:spPr>
          <a:xfrm>
            <a:off x="5454107" y="356001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Question fininished indicator">
            <a:extLst>
              <a:ext uri="{FF2B5EF4-FFF2-40B4-BE49-F238E27FC236}">
                <a16:creationId xmlns:a16="http://schemas.microsoft.com/office/drawing/2014/main" id="{563CA46D-7401-42E9-A1C6-976BA39EF176}"/>
              </a:ext>
            </a:extLst>
          </p:cNvPr>
          <p:cNvSpPr/>
          <p:nvPr/>
        </p:nvSpPr>
        <p:spPr>
          <a:xfrm>
            <a:off x="5450889" y="3221610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7313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4.07407E-6 L -0.00026 -0.04746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fik 5" descr="Ein Bild, das Natur, Kamin, dunkel enthält.&#10;&#10;Automatisch generierte Beschreibung">
            <a:extLst>
              <a:ext uri="{FF2B5EF4-FFF2-40B4-BE49-F238E27FC236}">
                <a16:creationId xmlns:a16="http://schemas.microsoft.com/office/drawing/2014/main" id="{165E11BE-12DA-473D-AFE2-2B52A860F52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73" y="92365"/>
            <a:ext cx="9968654" cy="6673231"/>
          </a:xfrm>
          <a:prstGeom prst="rect">
            <a:avLst/>
          </a:prstGeom>
        </p:spPr>
      </p:pic>
      <p:pic>
        <p:nvPicPr>
          <p:cNvPr id="35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6C74AFA9-ADA2-47D7-8C4A-7EBD62C4B81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5476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Autofähre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Atmosphäre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5" y="4387760"/>
            <a:ext cx="496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6984845" y="4192036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lvl="0">
              <a:defRPr/>
            </a:pP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Heliosphäre</a:t>
            </a:r>
            <a:endParaRPr lang="de-AT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5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141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Konifere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 der Aula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haben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wir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bei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Auftritten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eine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tolle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Akkustik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und …</a:t>
              </a: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rPr>
                <a:t>€ 16.000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0975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48685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61500" y="130968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34158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73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E638E8-D2F9-4D36-8C1A-B8BC2538471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7" y="4381083"/>
              <a:ext cx="5679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de-DE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Tuba</a:t>
              </a: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de-DE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Horn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Answer B">
            <a:extLst>
              <a:ext uri="{FF2B5EF4-FFF2-40B4-BE49-F238E27FC236}">
                <a16:creationId xmlns:a16="http://schemas.microsoft.com/office/drawing/2014/main" id="{87DF6476-1EA0-4967-B884-76675F4E2440}"/>
              </a:ext>
            </a:extLst>
          </p:cNvPr>
          <p:cNvGrpSpPr/>
          <p:nvPr/>
        </p:nvGrpSpPr>
        <p:grpSpPr>
          <a:xfrm>
            <a:off x="6274399" y="4178681"/>
            <a:ext cx="4524162" cy="929685"/>
            <a:chOff x="1452892" y="4172004"/>
            <a:chExt cx="4524162" cy="929685"/>
          </a:xfrm>
        </p:grpSpPr>
        <p:sp>
          <p:nvSpPr>
            <p:cNvPr id="51" name="Background">
              <a:extLst>
                <a:ext uri="{FF2B5EF4-FFF2-40B4-BE49-F238E27FC236}">
                  <a16:creationId xmlns:a16="http://schemas.microsoft.com/office/drawing/2014/main" id="{F7D689C1-286B-42FD-85DC-C81EACAC8594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2" name="B">
              <a:extLst>
                <a:ext uri="{FF2B5EF4-FFF2-40B4-BE49-F238E27FC236}">
                  <a16:creationId xmlns:a16="http://schemas.microsoft.com/office/drawing/2014/main" id="{6D6450C5-C7F3-4402-92DB-4F89AAB195BB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B:</a:t>
              </a:r>
            </a:p>
          </p:txBody>
        </p:sp>
        <p:sp>
          <p:nvSpPr>
            <p:cNvPr id="53" name="#sl-pollanswer(1)">
              <a:extLst>
                <a:ext uri="{FF2B5EF4-FFF2-40B4-BE49-F238E27FC236}">
                  <a16:creationId xmlns:a16="http://schemas.microsoft.com/office/drawing/2014/main" id="{86D18980-FBAC-44DB-AE96-DB042EF3060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de-DE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Orgel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4"/>
            <a:chOff x="1452892" y="4172004"/>
            <a:chExt cx="4524162" cy="929684"/>
          </a:xfrm>
          <a:solidFill>
            <a:srgbClr val="92D050"/>
          </a:solidFill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14121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870109"/>
            </a:xfrm>
            <a:prstGeom prst="rect">
              <a:avLst/>
            </a:prstGeom>
            <a:grpFill/>
          </p:spPr>
          <p:txBody>
            <a:bodyPr wrap="square" rtlCol="0" anchor="ctr" anchorCtr="0">
              <a:normAutofit/>
            </a:bodyPr>
            <a:lstStyle/>
            <a:p>
              <a:r>
                <a:rPr lang="de-DE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Trompete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de-DE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Was spielen die linken </a:t>
              </a:r>
              <a:r>
                <a:rPr lang="de-DE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beiden Mitglieder </a:t>
              </a:r>
              <a:r>
                <a:rPr lang="de-DE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 Schulorchesters?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/>
              <a:r>
                <a:rPr lang="de-DE" sz="2000" b="1">
                  <a:solidFill>
                    <a:schemeClr val="bg1"/>
                  </a:solidFill>
                  <a:latin typeface="Avenir Next LT Pro" panose="020B0504020202020204" pitchFamily="34" charset="0"/>
                  <a:cs typeface="Arial" panose="020B0604020202020204" pitchFamily="34" charset="0"/>
                </a:rPr>
                <a:t>€ 50</a:t>
              </a:r>
              <a:endParaRPr lang="en-US" sz="2000" b="1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D543C744-B988-423B-A5E0-4DCC28B5B6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8498" y="192768"/>
            <a:ext cx="609600" cy="609600"/>
          </a:xfrm>
          <a:prstGeom prst="rect">
            <a:avLst/>
          </a:prstGeom>
        </p:spPr>
      </p:pic>
      <p:pic>
        <p:nvPicPr>
          <p:cNvPr id="2" name="Logo">
            <a:extLst>
              <a:ext uri="{FF2B5EF4-FFF2-40B4-BE49-F238E27FC236}">
                <a16:creationId xmlns:a16="http://schemas.microsoft.com/office/drawing/2014/main" id="{5B73347B-94DC-4386-A96E-809C9AE573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1318" y="264556"/>
            <a:ext cx="2189363" cy="2186513"/>
          </a:xfrm>
          <a:prstGeom prst="rect">
            <a:avLst/>
          </a:prstGeom>
        </p:spPr>
      </p:pic>
      <p:pic>
        <p:nvPicPr>
          <p:cNvPr id="35" name="Grafik 34" descr="Ein Bild, das Person, Wand, drinnen, Musik enthält.&#10;&#10;Automatisch generierte Beschreibung">
            <a:extLst>
              <a:ext uri="{FF2B5EF4-FFF2-40B4-BE49-F238E27FC236}">
                <a16:creationId xmlns:a16="http://schemas.microsoft.com/office/drawing/2014/main" id="{D32922CD-AD3C-4DB3-AE68-F349338DB2F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423" y="148220"/>
            <a:ext cx="3851252" cy="25852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5075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E638E8-D2F9-4D36-8C1A-B8BC2538471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7" y="4381083"/>
              <a:ext cx="5769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Autofähre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  <a:solidFill>
            <a:srgbClr val="92D050"/>
          </a:solidFill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grp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Atmosphäre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Answer B">
            <a:extLst>
              <a:ext uri="{FF2B5EF4-FFF2-40B4-BE49-F238E27FC236}">
                <a16:creationId xmlns:a16="http://schemas.microsoft.com/office/drawing/2014/main" id="{87DF6476-1EA0-4967-B884-76675F4E2440}"/>
              </a:ext>
            </a:extLst>
          </p:cNvPr>
          <p:cNvGrpSpPr/>
          <p:nvPr/>
        </p:nvGrpSpPr>
        <p:grpSpPr>
          <a:xfrm>
            <a:off x="6274399" y="4178681"/>
            <a:ext cx="4524162" cy="929685"/>
            <a:chOff x="1452892" y="4172004"/>
            <a:chExt cx="4524162" cy="929685"/>
          </a:xfrm>
        </p:grpSpPr>
        <p:sp>
          <p:nvSpPr>
            <p:cNvPr id="51" name="Background">
              <a:extLst>
                <a:ext uri="{FF2B5EF4-FFF2-40B4-BE49-F238E27FC236}">
                  <a16:creationId xmlns:a16="http://schemas.microsoft.com/office/drawing/2014/main" id="{F7D689C1-286B-42FD-85DC-C81EACAC8594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B">
              <a:extLst>
                <a:ext uri="{FF2B5EF4-FFF2-40B4-BE49-F238E27FC236}">
                  <a16:creationId xmlns:a16="http://schemas.microsoft.com/office/drawing/2014/main" id="{6D6450C5-C7F3-4402-92DB-4F89AAB195BB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B:</a:t>
              </a:r>
            </a:p>
          </p:txBody>
        </p:sp>
        <p:sp>
          <p:nvSpPr>
            <p:cNvPr id="53" name="#sl-pollanswer(1)">
              <a:extLst>
                <a:ext uri="{FF2B5EF4-FFF2-40B4-BE49-F238E27FC236}">
                  <a16:creationId xmlns:a16="http://schemas.microsoft.com/office/drawing/2014/main" id="{86D18980-FBAC-44DB-AE96-DB042EF3060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Heliosphäre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4"/>
            <a:chOff x="1452892" y="4172004"/>
            <a:chExt cx="4524162" cy="929684"/>
          </a:xfrm>
          <a:solidFill>
            <a:schemeClr val="tx1"/>
          </a:solidFill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14121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203115"/>
              <a:ext cx="3378818" cy="870109"/>
            </a:xfrm>
            <a:prstGeom prst="rect">
              <a:avLst/>
            </a:prstGeom>
            <a:grp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Konifere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 der Aula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haben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wir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bei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Auftritten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eine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tolle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Akkustik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und …</a:t>
              </a: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rPr>
                <a:t>€ 16.000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4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D543C744-B988-423B-A5E0-4DCC28B5B6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8498" y="192768"/>
            <a:ext cx="609600" cy="609600"/>
          </a:xfrm>
          <a:prstGeom prst="rect">
            <a:avLst/>
          </a:prstGeom>
        </p:spPr>
      </p:pic>
      <p:pic>
        <p:nvPicPr>
          <p:cNvPr id="35" name="Grafik 34" descr="Ein Bild, das Natur, Kamin, dunkel enthält.&#10;&#10;Automatisch generierte Beschreibung">
            <a:extLst>
              <a:ext uri="{FF2B5EF4-FFF2-40B4-BE49-F238E27FC236}">
                <a16:creationId xmlns:a16="http://schemas.microsoft.com/office/drawing/2014/main" id="{457EBD78-C05D-4B5A-B855-F3F4E867BC9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727" y="70182"/>
            <a:ext cx="4038673" cy="27035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1154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487679"/>
            <a:ext cx="3042459" cy="5674517"/>
            <a:chOff x="8179724" y="826138"/>
            <a:chExt cx="3042459" cy="5674517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826138"/>
              <a:ext cx="3042459" cy="5674517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05945" y="1027848"/>
              <a:ext cx="2799670" cy="5170646"/>
              <a:chOff x="8230032" y="945868"/>
              <a:chExt cx="3518198" cy="538761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85998" y="952551"/>
                <a:ext cx="2562232" cy="533951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</a:t>
                </a: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 MILLION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€ 500.000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€ 125.000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€ 64.000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€ 32.000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€ 16.000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€ 8.000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€ 4.000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€ 2.000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€ 1.000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€ 500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€ 300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€ 200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€ 100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€ 50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30032" y="945868"/>
                <a:ext cx="805054" cy="53876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15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14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13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12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11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10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9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8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7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6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5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4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3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2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  <p:pic>
        <p:nvPicPr>
          <p:cNvPr id="21" name="SL Logo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14EA97D-AD57-45CD-A7B3-501F4005B4C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47549" y="2414075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72758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9290" y="175202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id="{CF6E2A99-F392-4606-89CB-3AAF0B9F2B43}"/>
              </a:ext>
            </a:extLst>
          </p:cNvPr>
          <p:cNvSpPr/>
          <p:nvPr/>
        </p:nvSpPr>
        <p:spPr>
          <a:xfrm>
            <a:off x="5453750" y="253984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Question fininished indicator">
            <a:extLst>
              <a:ext uri="{FF2B5EF4-FFF2-40B4-BE49-F238E27FC236}">
                <a16:creationId xmlns:a16="http://schemas.microsoft.com/office/drawing/2014/main" id="{E8E39AF8-C30E-4F26-B0F6-DBB40000058C}"/>
              </a:ext>
            </a:extLst>
          </p:cNvPr>
          <p:cNvSpPr/>
          <p:nvPr/>
        </p:nvSpPr>
        <p:spPr>
          <a:xfrm>
            <a:off x="5454107" y="524262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Question fininished indicator">
            <a:extLst>
              <a:ext uri="{FF2B5EF4-FFF2-40B4-BE49-F238E27FC236}">
                <a16:creationId xmlns:a16="http://schemas.microsoft.com/office/drawing/2014/main" id="{D0857642-6923-4178-83B3-935CFA94526C}"/>
              </a:ext>
            </a:extLst>
          </p:cNvPr>
          <p:cNvSpPr/>
          <p:nvPr/>
        </p:nvSpPr>
        <p:spPr>
          <a:xfrm>
            <a:off x="5453750" y="490988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Question fininished indicator">
            <a:extLst>
              <a:ext uri="{FF2B5EF4-FFF2-40B4-BE49-F238E27FC236}">
                <a16:creationId xmlns:a16="http://schemas.microsoft.com/office/drawing/2014/main" id="{1347C7EA-E9A9-4B46-B4B0-69F7A35D6BAA}"/>
              </a:ext>
            </a:extLst>
          </p:cNvPr>
          <p:cNvSpPr/>
          <p:nvPr/>
        </p:nvSpPr>
        <p:spPr>
          <a:xfrm>
            <a:off x="5453750" y="457427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Question fininished indicator">
            <a:extLst>
              <a:ext uri="{FF2B5EF4-FFF2-40B4-BE49-F238E27FC236}">
                <a16:creationId xmlns:a16="http://schemas.microsoft.com/office/drawing/2014/main" id="{BA39027C-65AA-4059-9D2C-280E7726FC66}"/>
              </a:ext>
            </a:extLst>
          </p:cNvPr>
          <p:cNvSpPr/>
          <p:nvPr/>
        </p:nvSpPr>
        <p:spPr>
          <a:xfrm>
            <a:off x="5456389" y="4234947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Question fininished indicator">
            <a:extLst>
              <a:ext uri="{FF2B5EF4-FFF2-40B4-BE49-F238E27FC236}">
                <a16:creationId xmlns:a16="http://schemas.microsoft.com/office/drawing/2014/main" id="{D1989870-6B39-42B9-83DE-26C4760EC068}"/>
              </a:ext>
            </a:extLst>
          </p:cNvPr>
          <p:cNvSpPr/>
          <p:nvPr/>
        </p:nvSpPr>
        <p:spPr>
          <a:xfrm>
            <a:off x="5453750" y="390077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Question fininished indicator">
            <a:extLst>
              <a:ext uri="{FF2B5EF4-FFF2-40B4-BE49-F238E27FC236}">
                <a16:creationId xmlns:a16="http://schemas.microsoft.com/office/drawing/2014/main" id="{D3471FE1-EBCE-4800-9BA8-2460CE4470A2}"/>
              </a:ext>
            </a:extLst>
          </p:cNvPr>
          <p:cNvSpPr/>
          <p:nvPr/>
        </p:nvSpPr>
        <p:spPr>
          <a:xfrm>
            <a:off x="5454107" y="356001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Question fininished indicator">
            <a:extLst>
              <a:ext uri="{FF2B5EF4-FFF2-40B4-BE49-F238E27FC236}">
                <a16:creationId xmlns:a16="http://schemas.microsoft.com/office/drawing/2014/main" id="{563CA46D-7401-42E9-A1C6-976BA39EF176}"/>
              </a:ext>
            </a:extLst>
          </p:cNvPr>
          <p:cNvSpPr/>
          <p:nvPr/>
        </p:nvSpPr>
        <p:spPr>
          <a:xfrm>
            <a:off x="5450889" y="3221610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Question fininished indicator">
            <a:extLst>
              <a:ext uri="{FF2B5EF4-FFF2-40B4-BE49-F238E27FC236}">
                <a16:creationId xmlns:a16="http://schemas.microsoft.com/office/drawing/2014/main" id="{C90D774E-3FC1-40BF-AC50-6252AB7FE4B8}"/>
              </a:ext>
            </a:extLst>
          </p:cNvPr>
          <p:cNvSpPr/>
          <p:nvPr/>
        </p:nvSpPr>
        <p:spPr>
          <a:xfrm>
            <a:off x="5450889" y="2884860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21386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-4.44444E-6 L -0.00026 -0.04745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6" name="Grafik 35" descr="Ein Bild, das Person, drinnen, Gruppe, Blasorchester enthält.&#10;&#10;Automatisch generierte Beschreibung">
            <a:extLst>
              <a:ext uri="{FF2B5EF4-FFF2-40B4-BE49-F238E27FC236}">
                <a16:creationId xmlns:a16="http://schemas.microsoft.com/office/drawing/2014/main" id="{3FC94C9F-2008-4EC5-B46F-E0B1E53442D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105" y="109640"/>
            <a:ext cx="9850952" cy="6612655"/>
          </a:xfrm>
          <a:prstGeom prst="rect">
            <a:avLst/>
          </a:prstGeom>
        </p:spPr>
      </p:pic>
      <p:pic>
        <p:nvPicPr>
          <p:cNvPr id="35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6C74AFA9-ADA2-47D7-8C4A-7EBD62C4B81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5440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Chor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Moor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5" y="4387760"/>
            <a:ext cx="496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6984845" y="4192036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Knorr</a:t>
            </a:r>
            <a:endParaRPr kumimoji="0" lang="de-AT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38563"/>
            <a:chOff x="1452892" y="4172004"/>
            <a:chExt cx="4524162" cy="938563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141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94237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Chlor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Mit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coolen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Headsets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singen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unsere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Schüler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rPr>
                <a:t>€ 32.000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0975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48685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61500" y="130968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17449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73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E638E8-D2F9-4D36-8C1A-B8BC2538471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rgbClr val="92D05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5858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Chor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Moor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Answer B">
            <a:extLst>
              <a:ext uri="{FF2B5EF4-FFF2-40B4-BE49-F238E27FC236}">
                <a16:creationId xmlns:a16="http://schemas.microsoft.com/office/drawing/2014/main" id="{87DF6476-1EA0-4967-B884-76675F4E2440}"/>
              </a:ext>
            </a:extLst>
          </p:cNvPr>
          <p:cNvGrpSpPr/>
          <p:nvPr/>
        </p:nvGrpSpPr>
        <p:grpSpPr>
          <a:xfrm>
            <a:off x="6274399" y="4178681"/>
            <a:ext cx="4524162" cy="929685"/>
            <a:chOff x="1452892" y="4172004"/>
            <a:chExt cx="4524162" cy="929685"/>
          </a:xfrm>
        </p:grpSpPr>
        <p:sp>
          <p:nvSpPr>
            <p:cNvPr id="51" name="Background">
              <a:extLst>
                <a:ext uri="{FF2B5EF4-FFF2-40B4-BE49-F238E27FC236}">
                  <a16:creationId xmlns:a16="http://schemas.microsoft.com/office/drawing/2014/main" id="{F7D689C1-286B-42FD-85DC-C81EACAC8594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B">
              <a:extLst>
                <a:ext uri="{FF2B5EF4-FFF2-40B4-BE49-F238E27FC236}">
                  <a16:creationId xmlns:a16="http://schemas.microsoft.com/office/drawing/2014/main" id="{6D6450C5-C7F3-4402-92DB-4F89AAB195BB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B:</a:t>
              </a:r>
            </a:p>
          </p:txBody>
        </p:sp>
        <p:sp>
          <p:nvSpPr>
            <p:cNvPr id="53" name="#sl-pollanswer(1)">
              <a:extLst>
                <a:ext uri="{FF2B5EF4-FFF2-40B4-BE49-F238E27FC236}">
                  <a16:creationId xmlns:a16="http://schemas.microsoft.com/office/drawing/2014/main" id="{86D18980-FBAC-44DB-AE96-DB042EF3060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Knorr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4"/>
            <a:chOff x="1452892" y="4172004"/>
            <a:chExt cx="4524162" cy="929684"/>
          </a:xfrm>
          <a:solidFill>
            <a:schemeClr val="tx1"/>
          </a:solidFill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14121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7" y="4216016"/>
              <a:ext cx="3378818" cy="870109"/>
            </a:xfrm>
            <a:prstGeom prst="rect">
              <a:avLst/>
            </a:prstGeom>
            <a:grp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Chlor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Mit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coolen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Headsets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singen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unsere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Schüler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rPr>
                <a:t>€ 32.000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4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D543C744-B988-423B-A5E0-4DCC28B5B6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8498" y="192768"/>
            <a:ext cx="609600" cy="609600"/>
          </a:xfrm>
          <a:prstGeom prst="rect">
            <a:avLst/>
          </a:prstGeom>
        </p:spPr>
      </p:pic>
      <p:pic>
        <p:nvPicPr>
          <p:cNvPr id="5" name="Grafik 4" descr="Ein Bild, das Person, drinnen, Gruppe, Blasorchester enthält.&#10;&#10;Automatisch generierte Beschreibung">
            <a:extLst>
              <a:ext uri="{FF2B5EF4-FFF2-40B4-BE49-F238E27FC236}">
                <a16:creationId xmlns:a16="http://schemas.microsoft.com/office/drawing/2014/main" id="{9F47FA2F-C93A-4CDA-9756-48CAB5A6A73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523" y="109641"/>
            <a:ext cx="3986784" cy="26762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038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487679"/>
            <a:ext cx="3042459" cy="5674517"/>
            <a:chOff x="8179724" y="826138"/>
            <a:chExt cx="3042459" cy="5674517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826138"/>
              <a:ext cx="3042459" cy="5674517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05945" y="1027848"/>
              <a:ext cx="2799670" cy="5170646"/>
              <a:chOff x="8230032" y="945868"/>
              <a:chExt cx="3518198" cy="538761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85998" y="952551"/>
                <a:ext cx="2562232" cy="533951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</a:t>
                </a: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 MILLION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€ 500.000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€ 125.000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€ 64.000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€ 32.000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€ 16.000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€ 8.000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€ 4.000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€ 2.000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€ 1.000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€ 500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€ 300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€ 200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€ 100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€ 50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30032" y="945868"/>
                <a:ext cx="805054" cy="53876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15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14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13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12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11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10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9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8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7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6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5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4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3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2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  <p:pic>
        <p:nvPicPr>
          <p:cNvPr id="21" name="SL Logo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14EA97D-AD57-45CD-A7B3-501F4005B4C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47549" y="2079414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72758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9290" y="175202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id="{CF6E2A99-F392-4606-89CB-3AAF0B9F2B43}"/>
              </a:ext>
            </a:extLst>
          </p:cNvPr>
          <p:cNvSpPr/>
          <p:nvPr/>
        </p:nvSpPr>
        <p:spPr>
          <a:xfrm>
            <a:off x="5453750" y="2205697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Question fininished indicator">
            <a:extLst>
              <a:ext uri="{FF2B5EF4-FFF2-40B4-BE49-F238E27FC236}">
                <a16:creationId xmlns:a16="http://schemas.microsoft.com/office/drawing/2014/main" id="{E8E39AF8-C30E-4F26-B0F6-DBB40000058C}"/>
              </a:ext>
            </a:extLst>
          </p:cNvPr>
          <p:cNvSpPr/>
          <p:nvPr/>
        </p:nvSpPr>
        <p:spPr>
          <a:xfrm>
            <a:off x="5454107" y="524262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Question fininished indicator">
            <a:extLst>
              <a:ext uri="{FF2B5EF4-FFF2-40B4-BE49-F238E27FC236}">
                <a16:creationId xmlns:a16="http://schemas.microsoft.com/office/drawing/2014/main" id="{D0857642-6923-4178-83B3-935CFA94526C}"/>
              </a:ext>
            </a:extLst>
          </p:cNvPr>
          <p:cNvSpPr/>
          <p:nvPr/>
        </p:nvSpPr>
        <p:spPr>
          <a:xfrm>
            <a:off x="5453750" y="490988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Question fininished indicator">
            <a:extLst>
              <a:ext uri="{FF2B5EF4-FFF2-40B4-BE49-F238E27FC236}">
                <a16:creationId xmlns:a16="http://schemas.microsoft.com/office/drawing/2014/main" id="{1347C7EA-E9A9-4B46-B4B0-69F7A35D6BAA}"/>
              </a:ext>
            </a:extLst>
          </p:cNvPr>
          <p:cNvSpPr/>
          <p:nvPr/>
        </p:nvSpPr>
        <p:spPr>
          <a:xfrm>
            <a:off x="5453750" y="457427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Question fininished indicator">
            <a:extLst>
              <a:ext uri="{FF2B5EF4-FFF2-40B4-BE49-F238E27FC236}">
                <a16:creationId xmlns:a16="http://schemas.microsoft.com/office/drawing/2014/main" id="{BA39027C-65AA-4059-9D2C-280E7726FC66}"/>
              </a:ext>
            </a:extLst>
          </p:cNvPr>
          <p:cNvSpPr/>
          <p:nvPr/>
        </p:nvSpPr>
        <p:spPr>
          <a:xfrm>
            <a:off x="5456389" y="4234947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Question fininished indicator">
            <a:extLst>
              <a:ext uri="{FF2B5EF4-FFF2-40B4-BE49-F238E27FC236}">
                <a16:creationId xmlns:a16="http://schemas.microsoft.com/office/drawing/2014/main" id="{D1989870-6B39-42B9-83DE-26C4760EC068}"/>
              </a:ext>
            </a:extLst>
          </p:cNvPr>
          <p:cNvSpPr/>
          <p:nvPr/>
        </p:nvSpPr>
        <p:spPr>
          <a:xfrm>
            <a:off x="5453750" y="390077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Question fininished indicator">
            <a:extLst>
              <a:ext uri="{FF2B5EF4-FFF2-40B4-BE49-F238E27FC236}">
                <a16:creationId xmlns:a16="http://schemas.microsoft.com/office/drawing/2014/main" id="{D3471FE1-EBCE-4800-9BA8-2460CE4470A2}"/>
              </a:ext>
            </a:extLst>
          </p:cNvPr>
          <p:cNvSpPr/>
          <p:nvPr/>
        </p:nvSpPr>
        <p:spPr>
          <a:xfrm>
            <a:off x="5454107" y="356001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Question fininished indicator">
            <a:extLst>
              <a:ext uri="{FF2B5EF4-FFF2-40B4-BE49-F238E27FC236}">
                <a16:creationId xmlns:a16="http://schemas.microsoft.com/office/drawing/2014/main" id="{563CA46D-7401-42E9-A1C6-976BA39EF176}"/>
              </a:ext>
            </a:extLst>
          </p:cNvPr>
          <p:cNvSpPr/>
          <p:nvPr/>
        </p:nvSpPr>
        <p:spPr>
          <a:xfrm>
            <a:off x="5450889" y="3221610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Question fininished indicator">
            <a:extLst>
              <a:ext uri="{FF2B5EF4-FFF2-40B4-BE49-F238E27FC236}">
                <a16:creationId xmlns:a16="http://schemas.microsoft.com/office/drawing/2014/main" id="{C90D774E-3FC1-40BF-AC50-6252AB7FE4B8}"/>
              </a:ext>
            </a:extLst>
          </p:cNvPr>
          <p:cNvSpPr/>
          <p:nvPr/>
        </p:nvSpPr>
        <p:spPr>
          <a:xfrm>
            <a:off x="5450889" y="2884860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Question fininished indicator">
            <a:extLst>
              <a:ext uri="{FF2B5EF4-FFF2-40B4-BE49-F238E27FC236}">
                <a16:creationId xmlns:a16="http://schemas.microsoft.com/office/drawing/2014/main" id="{7EE24C3E-4613-41BE-9F19-38EE9941A05B}"/>
              </a:ext>
            </a:extLst>
          </p:cNvPr>
          <p:cNvSpPr/>
          <p:nvPr/>
        </p:nvSpPr>
        <p:spPr>
          <a:xfrm>
            <a:off x="5450889" y="2558734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42024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-1.85185E-6 L -0.00026 -0.04745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fik 5" descr="Ein Bild, das Person, Boden, draußen, Personen enthält.&#10;&#10;Automatisch generierte Beschreibung">
            <a:extLst>
              <a:ext uri="{FF2B5EF4-FFF2-40B4-BE49-F238E27FC236}">
                <a16:creationId xmlns:a16="http://schemas.microsoft.com/office/drawing/2014/main" id="{CFBE8B4E-5D20-4B88-9F14-F57DE74CB5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495" y="466344"/>
            <a:ext cx="8920961" cy="5988380"/>
          </a:xfrm>
          <a:prstGeom prst="rect">
            <a:avLst/>
          </a:prstGeom>
        </p:spPr>
      </p:pic>
      <p:pic>
        <p:nvPicPr>
          <p:cNvPr id="35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6C74AFA9-ADA2-47D7-8C4A-7EBD62C4B81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5589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ein Musikhasser!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nie dabei!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5" y="4387760"/>
            <a:ext cx="496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6984845" y="4192036"/>
            <a:ext cx="3524660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lvl="0">
              <a:defRPr/>
            </a:pPr>
            <a:r>
              <a:rPr lang="de-DE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drinnen im Schulhaus!</a:t>
            </a:r>
            <a:endParaRPr lang="de-AT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5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141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7" y="4185359"/>
              <a:ext cx="347108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persönlich anwesend!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Natürlich </a:t>
              </a:r>
              <a:r>
                <a:rPr kumimoji="0" lang="de-AT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ist der Chef bei </a:t>
              </a:r>
              <a:r>
                <a:rPr lang="de-AT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Auftritten</a:t>
              </a:r>
              <a:r>
                <a:rPr kumimoji="0" lang="de-AT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 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rPr>
                <a:t>€ 64.000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0975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48685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61500" y="1309688"/>
            <a:ext cx="304800" cy="304800"/>
          </a:xfrm>
          <a:prstGeom prst="rect">
            <a:avLst/>
          </a:prstGeom>
        </p:spPr>
      </p:pic>
      <p:sp>
        <p:nvSpPr>
          <p:cNvPr id="39" name="Pfeil: nach rechts 38">
            <a:extLst>
              <a:ext uri="{FF2B5EF4-FFF2-40B4-BE49-F238E27FC236}">
                <a16:creationId xmlns:a16="http://schemas.microsoft.com/office/drawing/2014/main" id="{493640BA-5D9A-4AE8-9DC7-34AC9DEF3669}"/>
              </a:ext>
            </a:extLst>
          </p:cNvPr>
          <p:cNvSpPr/>
          <p:nvPr/>
        </p:nvSpPr>
        <p:spPr>
          <a:xfrm rot="1546710">
            <a:off x="6733003" y="1009977"/>
            <a:ext cx="1730166" cy="35002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70346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73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E638E8-D2F9-4D36-8C1A-B8BC2538471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7" y="4381083"/>
              <a:ext cx="6217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ein Musikhasser!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nie dabei!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Answer B">
            <a:extLst>
              <a:ext uri="{FF2B5EF4-FFF2-40B4-BE49-F238E27FC236}">
                <a16:creationId xmlns:a16="http://schemas.microsoft.com/office/drawing/2014/main" id="{87DF6476-1EA0-4967-B884-76675F4E2440}"/>
              </a:ext>
            </a:extLst>
          </p:cNvPr>
          <p:cNvGrpSpPr/>
          <p:nvPr/>
        </p:nvGrpSpPr>
        <p:grpSpPr>
          <a:xfrm>
            <a:off x="6274399" y="4178681"/>
            <a:ext cx="4524162" cy="929685"/>
            <a:chOff x="1452892" y="4172004"/>
            <a:chExt cx="4524162" cy="929685"/>
          </a:xfrm>
        </p:grpSpPr>
        <p:sp>
          <p:nvSpPr>
            <p:cNvPr id="51" name="Background">
              <a:extLst>
                <a:ext uri="{FF2B5EF4-FFF2-40B4-BE49-F238E27FC236}">
                  <a16:creationId xmlns:a16="http://schemas.microsoft.com/office/drawing/2014/main" id="{F7D689C1-286B-42FD-85DC-C81EACAC8594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B">
              <a:extLst>
                <a:ext uri="{FF2B5EF4-FFF2-40B4-BE49-F238E27FC236}">
                  <a16:creationId xmlns:a16="http://schemas.microsoft.com/office/drawing/2014/main" id="{6D6450C5-C7F3-4402-92DB-4F89AAB195BB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B:</a:t>
              </a:r>
            </a:p>
          </p:txBody>
        </p:sp>
        <p:sp>
          <p:nvSpPr>
            <p:cNvPr id="53" name="#sl-pollanswer(1)">
              <a:extLst>
                <a:ext uri="{FF2B5EF4-FFF2-40B4-BE49-F238E27FC236}">
                  <a16:creationId xmlns:a16="http://schemas.microsoft.com/office/drawing/2014/main" id="{86D18980-FBAC-44DB-AE96-DB042EF3060A}"/>
                </a:ext>
              </a:extLst>
            </p:cNvPr>
            <p:cNvSpPr txBox="1"/>
            <p:nvPr/>
          </p:nvSpPr>
          <p:spPr>
            <a:xfrm>
              <a:off x="2163338" y="4185359"/>
              <a:ext cx="357169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kumimoji="0" lang="de-DE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rinnen im Schulhaus!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4"/>
            <a:chOff x="1452892" y="4172004"/>
            <a:chExt cx="4524162" cy="929684"/>
          </a:xfrm>
          <a:solidFill>
            <a:schemeClr val="accent6"/>
          </a:solidFill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14121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7" y="4248404"/>
              <a:ext cx="3456228" cy="798186"/>
            </a:xfrm>
            <a:prstGeom prst="rect">
              <a:avLst/>
            </a:prstGeom>
            <a:grp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persönlich anwesend!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Natürlich </a:t>
              </a:r>
              <a:r>
                <a:rPr kumimoji="0" lang="de-AT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ist der Chef bei Auftritten… 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rPr>
                <a:t>€ 64.000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4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D543C744-B988-423B-A5E0-4DCC28B5B6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8498" y="192768"/>
            <a:ext cx="609600" cy="609600"/>
          </a:xfrm>
          <a:prstGeom prst="rect">
            <a:avLst/>
          </a:prstGeom>
        </p:spPr>
      </p:pic>
      <p:pic>
        <p:nvPicPr>
          <p:cNvPr id="35" name="Grafik 34" descr="Ein Bild, das Person, Boden, draußen, Personen enthält.&#10;&#10;Automatisch generierte Beschreibung">
            <a:extLst>
              <a:ext uri="{FF2B5EF4-FFF2-40B4-BE49-F238E27FC236}">
                <a16:creationId xmlns:a16="http://schemas.microsoft.com/office/drawing/2014/main" id="{80409241-9940-44B9-8450-E5277327D3E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223" y="181555"/>
            <a:ext cx="3859661" cy="2590877"/>
          </a:xfrm>
          <a:prstGeom prst="rect">
            <a:avLst/>
          </a:prstGeom>
        </p:spPr>
      </p:pic>
      <p:sp>
        <p:nvSpPr>
          <p:cNvPr id="2" name="Pfeil: nach rechts 1">
            <a:extLst>
              <a:ext uri="{FF2B5EF4-FFF2-40B4-BE49-F238E27FC236}">
                <a16:creationId xmlns:a16="http://schemas.microsoft.com/office/drawing/2014/main" id="{7FA1A0C7-FCD1-400E-9150-A4580A5B0494}"/>
              </a:ext>
            </a:extLst>
          </p:cNvPr>
          <p:cNvSpPr/>
          <p:nvPr/>
        </p:nvSpPr>
        <p:spPr>
          <a:xfrm rot="1645838">
            <a:off x="6479352" y="505808"/>
            <a:ext cx="497150" cy="15755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539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487679"/>
            <a:ext cx="3042459" cy="5674517"/>
            <a:chOff x="8179724" y="826138"/>
            <a:chExt cx="3042459" cy="5674517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826138"/>
              <a:ext cx="3042459" cy="5674517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05945" y="1027848"/>
              <a:ext cx="2799670" cy="5170646"/>
              <a:chOff x="8230032" y="945868"/>
              <a:chExt cx="3518198" cy="538761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85998" y="952551"/>
                <a:ext cx="2562232" cy="533951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</a:t>
                </a: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 MILLION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€ 500.000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€ 125.000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€ 64.000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€ 32.000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€ 16.000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€ 8.000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€ 4.000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€ 2.000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€ 1.000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€ 500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€ 300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€ 200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€ 100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€ 50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30032" y="945868"/>
                <a:ext cx="805054" cy="53876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15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14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13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12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11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10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9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8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7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6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5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4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3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2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  <p:pic>
        <p:nvPicPr>
          <p:cNvPr id="21" name="SL Logo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14EA97D-AD57-45CD-A7B3-501F4005B4C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47549" y="1747916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72758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9290" y="175202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id="{CF6E2A99-F392-4606-89CB-3AAF0B9F2B43}"/>
              </a:ext>
            </a:extLst>
          </p:cNvPr>
          <p:cNvSpPr/>
          <p:nvPr/>
        </p:nvSpPr>
        <p:spPr>
          <a:xfrm>
            <a:off x="5453750" y="1873687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Question fininished indicator">
            <a:extLst>
              <a:ext uri="{FF2B5EF4-FFF2-40B4-BE49-F238E27FC236}">
                <a16:creationId xmlns:a16="http://schemas.microsoft.com/office/drawing/2014/main" id="{E8E39AF8-C30E-4F26-B0F6-DBB40000058C}"/>
              </a:ext>
            </a:extLst>
          </p:cNvPr>
          <p:cNvSpPr/>
          <p:nvPr/>
        </p:nvSpPr>
        <p:spPr>
          <a:xfrm>
            <a:off x="5454107" y="524262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Question fininished indicator">
            <a:extLst>
              <a:ext uri="{FF2B5EF4-FFF2-40B4-BE49-F238E27FC236}">
                <a16:creationId xmlns:a16="http://schemas.microsoft.com/office/drawing/2014/main" id="{D0857642-6923-4178-83B3-935CFA94526C}"/>
              </a:ext>
            </a:extLst>
          </p:cNvPr>
          <p:cNvSpPr/>
          <p:nvPr/>
        </p:nvSpPr>
        <p:spPr>
          <a:xfrm>
            <a:off x="5453750" y="490988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Question fininished indicator">
            <a:extLst>
              <a:ext uri="{FF2B5EF4-FFF2-40B4-BE49-F238E27FC236}">
                <a16:creationId xmlns:a16="http://schemas.microsoft.com/office/drawing/2014/main" id="{1347C7EA-E9A9-4B46-B4B0-69F7A35D6BAA}"/>
              </a:ext>
            </a:extLst>
          </p:cNvPr>
          <p:cNvSpPr/>
          <p:nvPr/>
        </p:nvSpPr>
        <p:spPr>
          <a:xfrm>
            <a:off x="5453750" y="457427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Question fininished indicator">
            <a:extLst>
              <a:ext uri="{FF2B5EF4-FFF2-40B4-BE49-F238E27FC236}">
                <a16:creationId xmlns:a16="http://schemas.microsoft.com/office/drawing/2014/main" id="{BA39027C-65AA-4059-9D2C-280E7726FC66}"/>
              </a:ext>
            </a:extLst>
          </p:cNvPr>
          <p:cNvSpPr/>
          <p:nvPr/>
        </p:nvSpPr>
        <p:spPr>
          <a:xfrm>
            <a:off x="5456389" y="4234947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Question fininished indicator">
            <a:extLst>
              <a:ext uri="{FF2B5EF4-FFF2-40B4-BE49-F238E27FC236}">
                <a16:creationId xmlns:a16="http://schemas.microsoft.com/office/drawing/2014/main" id="{D1989870-6B39-42B9-83DE-26C4760EC068}"/>
              </a:ext>
            </a:extLst>
          </p:cNvPr>
          <p:cNvSpPr/>
          <p:nvPr/>
        </p:nvSpPr>
        <p:spPr>
          <a:xfrm>
            <a:off x="5453750" y="390077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Question fininished indicator">
            <a:extLst>
              <a:ext uri="{FF2B5EF4-FFF2-40B4-BE49-F238E27FC236}">
                <a16:creationId xmlns:a16="http://schemas.microsoft.com/office/drawing/2014/main" id="{D3471FE1-EBCE-4800-9BA8-2460CE4470A2}"/>
              </a:ext>
            </a:extLst>
          </p:cNvPr>
          <p:cNvSpPr/>
          <p:nvPr/>
        </p:nvSpPr>
        <p:spPr>
          <a:xfrm>
            <a:off x="5454107" y="356001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Question fininished indicator">
            <a:extLst>
              <a:ext uri="{FF2B5EF4-FFF2-40B4-BE49-F238E27FC236}">
                <a16:creationId xmlns:a16="http://schemas.microsoft.com/office/drawing/2014/main" id="{563CA46D-7401-42E9-A1C6-976BA39EF176}"/>
              </a:ext>
            </a:extLst>
          </p:cNvPr>
          <p:cNvSpPr/>
          <p:nvPr/>
        </p:nvSpPr>
        <p:spPr>
          <a:xfrm>
            <a:off x="5450889" y="3221610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Question fininished indicator">
            <a:extLst>
              <a:ext uri="{FF2B5EF4-FFF2-40B4-BE49-F238E27FC236}">
                <a16:creationId xmlns:a16="http://schemas.microsoft.com/office/drawing/2014/main" id="{C90D774E-3FC1-40BF-AC50-6252AB7FE4B8}"/>
              </a:ext>
            </a:extLst>
          </p:cNvPr>
          <p:cNvSpPr/>
          <p:nvPr/>
        </p:nvSpPr>
        <p:spPr>
          <a:xfrm>
            <a:off x="5450889" y="2888058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Question fininished indicator">
            <a:extLst>
              <a:ext uri="{FF2B5EF4-FFF2-40B4-BE49-F238E27FC236}">
                <a16:creationId xmlns:a16="http://schemas.microsoft.com/office/drawing/2014/main" id="{7EE24C3E-4613-41BE-9F19-38EE9941A05B}"/>
              </a:ext>
            </a:extLst>
          </p:cNvPr>
          <p:cNvSpPr/>
          <p:nvPr/>
        </p:nvSpPr>
        <p:spPr>
          <a:xfrm>
            <a:off x="5450889" y="2558734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Question fininished indicator">
            <a:extLst>
              <a:ext uri="{FF2B5EF4-FFF2-40B4-BE49-F238E27FC236}">
                <a16:creationId xmlns:a16="http://schemas.microsoft.com/office/drawing/2014/main" id="{A0F43D83-DBCA-4907-9A35-8193B6703194}"/>
              </a:ext>
            </a:extLst>
          </p:cNvPr>
          <p:cNvSpPr/>
          <p:nvPr/>
        </p:nvSpPr>
        <p:spPr>
          <a:xfrm>
            <a:off x="5450889" y="222729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23515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-2.22222E-6 L -0.00026 -0.04745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fik 5" descr="Ein Bild, das Person, Wand, Mann, Anzug enthält.&#10;&#10;Automatisch generierte Beschreibung">
            <a:extLst>
              <a:ext uri="{FF2B5EF4-FFF2-40B4-BE49-F238E27FC236}">
                <a16:creationId xmlns:a16="http://schemas.microsoft.com/office/drawing/2014/main" id="{5371651C-BD52-4D7E-A5FF-B56C5D77FFE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183" y="344738"/>
            <a:ext cx="7193478" cy="4828771"/>
          </a:xfrm>
          <a:prstGeom prst="rect">
            <a:avLst/>
          </a:prstGeom>
        </p:spPr>
      </p:pic>
      <p:pic>
        <p:nvPicPr>
          <p:cNvPr id="35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6C74AFA9-ADA2-47D7-8C4A-7EBD62C4B81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5858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Sportnachmittag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503670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…m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usikalischen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Abend.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5" y="4387760"/>
            <a:ext cx="496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6984845" y="4192036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Feueralarm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de-AT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5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141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Stromausfall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Moderatoren</a:t>
              </a: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führen</a:t>
              </a: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hier</a:t>
              </a: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durch</a:t>
              </a: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einen</a:t>
              </a: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rPr>
                <a:t>€ 125.000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0975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48685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61500" y="130968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65157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73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E638E8-D2F9-4D36-8C1A-B8BC2538471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7" y="4381083"/>
              <a:ext cx="5679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Sportnachmittag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  <a:solidFill>
            <a:srgbClr val="92D050"/>
          </a:solidFill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483350" cy="916330"/>
            </a:xfrm>
            <a:prstGeom prst="rect">
              <a:avLst/>
            </a:prstGeom>
            <a:grp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…m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usikalischen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Abend.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Answer B">
            <a:extLst>
              <a:ext uri="{FF2B5EF4-FFF2-40B4-BE49-F238E27FC236}">
                <a16:creationId xmlns:a16="http://schemas.microsoft.com/office/drawing/2014/main" id="{87DF6476-1EA0-4967-B884-76675F4E2440}"/>
              </a:ext>
            </a:extLst>
          </p:cNvPr>
          <p:cNvGrpSpPr/>
          <p:nvPr/>
        </p:nvGrpSpPr>
        <p:grpSpPr>
          <a:xfrm>
            <a:off x="6274399" y="4178681"/>
            <a:ext cx="4524162" cy="929685"/>
            <a:chOff x="1452892" y="4172004"/>
            <a:chExt cx="4524162" cy="929685"/>
          </a:xfrm>
        </p:grpSpPr>
        <p:sp>
          <p:nvSpPr>
            <p:cNvPr id="51" name="Background">
              <a:extLst>
                <a:ext uri="{FF2B5EF4-FFF2-40B4-BE49-F238E27FC236}">
                  <a16:creationId xmlns:a16="http://schemas.microsoft.com/office/drawing/2014/main" id="{F7D689C1-286B-42FD-85DC-C81EACAC8594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B">
              <a:extLst>
                <a:ext uri="{FF2B5EF4-FFF2-40B4-BE49-F238E27FC236}">
                  <a16:creationId xmlns:a16="http://schemas.microsoft.com/office/drawing/2014/main" id="{6D6450C5-C7F3-4402-92DB-4F89AAB195BB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B:</a:t>
              </a:r>
            </a:p>
          </p:txBody>
        </p:sp>
        <p:sp>
          <p:nvSpPr>
            <p:cNvPr id="53" name="#sl-pollanswer(1)">
              <a:extLst>
                <a:ext uri="{FF2B5EF4-FFF2-40B4-BE49-F238E27FC236}">
                  <a16:creationId xmlns:a16="http://schemas.microsoft.com/office/drawing/2014/main" id="{86D18980-FBAC-44DB-AE96-DB042EF3060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Feueralarm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4"/>
            <a:chOff x="1452892" y="4172004"/>
            <a:chExt cx="4524162" cy="929684"/>
          </a:xfrm>
          <a:solidFill>
            <a:schemeClr val="tx1"/>
          </a:solidFill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14121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203115"/>
              <a:ext cx="3378818" cy="870109"/>
            </a:xfrm>
            <a:prstGeom prst="rect">
              <a:avLst/>
            </a:prstGeom>
            <a:grp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Stromausfall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Moderatoren</a:t>
              </a: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führen</a:t>
              </a: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hier</a:t>
              </a: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durch</a:t>
              </a: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einen</a:t>
              </a: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rPr>
                <a:t>€ 125.000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4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D543C744-B988-423B-A5E0-4DCC28B5B6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8498" y="192768"/>
            <a:ext cx="609600" cy="609600"/>
          </a:xfrm>
          <a:prstGeom prst="rect">
            <a:avLst/>
          </a:prstGeom>
        </p:spPr>
      </p:pic>
      <p:pic>
        <p:nvPicPr>
          <p:cNvPr id="5" name="Grafik 4" descr="Ein Bild, das Person, Wand, Mann, Anzug enthält.&#10;&#10;Automatisch generierte Beschreibung">
            <a:extLst>
              <a:ext uri="{FF2B5EF4-FFF2-40B4-BE49-F238E27FC236}">
                <a16:creationId xmlns:a16="http://schemas.microsoft.com/office/drawing/2014/main" id="{C7235AB3-80B4-42CA-AAFA-51C8F4C6FF8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310" y="140962"/>
            <a:ext cx="3863487" cy="25934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9353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487679"/>
            <a:ext cx="3042459" cy="5674517"/>
            <a:chOff x="8179724" y="826138"/>
            <a:chExt cx="3042459" cy="5674517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826138"/>
              <a:ext cx="3042459" cy="5674517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05945" y="1027848"/>
              <a:ext cx="2799670" cy="5170646"/>
              <a:chOff x="8230032" y="945868"/>
              <a:chExt cx="3518198" cy="538761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85998" y="952551"/>
                <a:ext cx="2562232" cy="533951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r>
                  <a:rPr lang="de-AT" sz="2200" b="1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€ </a:t>
                </a:r>
                <a:r>
                  <a:rPr lang="de-AT" sz="22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 MILLION</a:t>
                </a:r>
                <a:endParaRPr lang="de-AT" sz="2200" b="1" dirty="0">
                  <a:solidFill>
                    <a:srgbClr val="F88008"/>
                  </a:solidFill>
                  <a:latin typeface="Avenir Next LT Pro" panose="020B0504020202020204" pitchFamily="34" charset="0"/>
                  <a:cs typeface="Arial" panose="020B0604020202020204" pitchFamily="34" charset="0"/>
                </a:endParaRPr>
              </a:p>
              <a:p>
                <a:r>
                  <a:rPr lang="de-AT" sz="2200" b="1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€ 500.000</a:t>
                </a:r>
              </a:p>
              <a:p>
                <a:r>
                  <a:rPr lang="de-AT" sz="2200" b="1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€ 125.000</a:t>
                </a:r>
                <a:endParaRPr lang="de-AT" sz="2200" b="1" dirty="0">
                  <a:solidFill>
                    <a:srgbClr val="F88008"/>
                  </a:solidFill>
                  <a:latin typeface="Avenir Next LT Pro" panose="020B0504020202020204" pitchFamily="34" charset="0"/>
                  <a:cs typeface="Arial" panose="020B0604020202020204" pitchFamily="34" charset="0"/>
                </a:endParaRPr>
              </a:p>
              <a:p>
                <a:r>
                  <a:rPr lang="de-AT" sz="2200" b="1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€ 64.000</a:t>
                </a:r>
                <a:endParaRPr lang="de-AT" sz="2200" b="1" dirty="0">
                  <a:solidFill>
                    <a:srgbClr val="F88008"/>
                  </a:solidFill>
                  <a:latin typeface="Avenir Next LT Pro" panose="020B0504020202020204" pitchFamily="34" charset="0"/>
                  <a:cs typeface="Arial" panose="020B0604020202020204" pitchFamily="34" charset="0"/>
                </a:endParaRPr>
              </a:p>
              <a:p>
                <a:r>
                  <a:rPr lang="de-AT" sz="2200" b="1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€ 32.000</a:t>
                </a:r>
                <a:endParaRPr lang="de-AT" sz="2200" b="1" dirty="0">
                  <a:solidFill>
                    <a:srgbClr val="F88008"/>
                  </a:solidFill>
                  <a:latin typeface="Avenir Next LT Pro" panose="020B0504020202020204" pitchFamily="34" charset="0"/>
                  <a:cs typeface="Arial" panose="020B0604020202020204" pitchFamily="34" charset="0"/>
                </a:endParaRPr>
              </a:p>
              <a:p>
                <a:r>
                  <a:rPr lang="de-AT" sz="2200" b="1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€ 16.000</a:t>
                </a:r>
                <a:endParaRPr lang="de-AT" sz="2200" b="1" dirty="0">
                  <a:solidFill>
                    <a:schemeClr val="bg1"/>
                  </a:solidFill>
                  <a:latin typeface="Avenir Next LT Pro" panose="020B0504020202020204" pitchFamily="34" charset="0"/>
                  <a:cs typeface="Arial" panose="020B0604020202020204" pitchFamily="34" charset="0"/>
                </a:endParaRPr>
              </a:p>
              <a:p>
                <a:r>
                  <a:rPr lang="de-AT" sz="2200" b="1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€ 8.000</a:t>
                </a:r>
                <a:endParaRPr lang="de-AT" sz="2200" b="1" dirty="0">
                  <a:solidFill>
                    <a:srgbClr val="F88008"/>
                  </a:solidFill>
                  <a:latin typeface="Avenir Next LT Pro" panose="020B0504020202020204" pitchFamily="34" charset="0"/>
                  <a:cs typeface="Arial" panose="020B0604020202020204" pitchFamily="34" charset="0"/>
                </a:endParaRPr>
              </a:p>
              <a:p>
                <a:r>
                  <a:rPr lang="de-AT" sz="2200" b="1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€ 4.000</a:t>
                </a:r>
                <a:endParaRPr lang="de-AT" sz="2200" b="1" dirty="0">
                  <a:solidFill>
                    <a:srgbClr val="F88008"/>
                  </a:solidFill>
                  <a:latin typeface="Avenir Next LT Pro" panose="020B0504020202020204" pitchFamily="34" charset="0"/>
                  <a:cs typeface="Arial" panose="020B0604020202020204" pitchFamily="34" charset="0"/>
                </a:endParaRPr>
              </a:p>
              <a:p>
                <a:r>
                  <a:rPr lang="de-AT" sz="2200" b="1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€ 2.000</a:t>
                </a:r>
                <a:endParaRPr lang="de-AT" sz="2200" b="1" dirty="0">
                  <a:solidFill>
                    <a:srgbClr val="F88008"/>
                  </a:solidFill>
                  <a:latin typeface="Avenir Next LT Pro" panose="020B0504020202020204" pitchFamily="34" charset="0"/>
                  <a:cs typeface="Arial" panose="020B0604020202020204" pitchFamily="34" charset="0"/>
                </a:endParaRPr>
              </a:p>
              <a:p>
                <a:r>
                  <a:rPr lang="de-AT" sz="2200" b="1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€ 1.000</a:t>
                </a:r>
                <a:endParaRPr lang="de-AT" sz="2200" b="1" dirty="0">
                  <a:solidFill>
                    <a:srgbClr val="F88008"/>
                  </a:solidFill>
                  <a:latin typeface="Avenir Next LT Pro" panose="020B0504020202020204" pitchFamily="34" charset="0"/>
                  <a:cs typeface="Arial" panose="020B0604020202020204" pitchFamily="34" charset="0"/>
                </a:endParaRPr>
              </a:p>
              <a:p>
                <a:r>
                  <a:rPr lang="de-AT" sz="2200" b="1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€ 500</a:t>
                </a:r>
                <a:endParaRPr lang="de-AT" sz="2200" b="1" dirty="0">
                  <a:solidFill>
                    <a:schemeClr val="bg1"/>
                  </a:solidFill>
                  <a:latin typeface="Avenir Next LT Pro" panose="020B0504020202020204" pitchFamily="34" charset="0"/>
                  <a:cs typeface="Arial" panose="020B0604020202020204" pitchFamily="34" charset="0"/>
                </a:endParaRPr>
              </a:p>
              <a:p>
                <a:r>
                  <a:rPr lang="de-AT" sz="2200" b="1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€ 300</a:t>
                </a:r>
                <a:endParaRPr lang="de-AT" sz="2200" b="1" dirty="0">
                  <a:solidFill>
                    <a:srgbClr val="F88008"/>
                  </a:solidFill>
                  <a:latin typeface="Avenir Next LT Pro" panose="020B0504020202020204" pitchFamily="34" charset="0"/>
                  <a:cs typeface="Arial" panose="020B0604020202020204" pitchFamily="34" charset="0"/>
                </a:endParaRPr>
              </a:p>
              <a:p>
                <a:r>
                  <a:rPr lang="de-AT" sz="2200" b="1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€ 200</a:t>
                </a:r>
                <a:endParaRPr lang="de-AT" sz="2200" b="1" dirty="0">
                  <a:solidFill>
                    <a:srgbClr val="F88008"/>
                  </a:solidFill>
                  <a:latin typeface="Avenir Next LT Pro" panose="020B0504020202020204" pitchFamily="34" charset="0"/>
                  <a:cs typeface="Arial" panose="020B0604020202020204" pitchFamily="34" charset="0"/>
                </a:endParaRPr>
              </a:p>
              <a:p>
                <a:r>
                  <a:rPr lang="de-AT" sz="2200" b="1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€ 100</a:t>
                </a:r>
                <a:endParaRPr lang="de-AT" sz="2200" b="1" dirty="0">
                  <a:solidFill>
                    <a:srgbClr val="F88008"/>
                  </a:solidFill>
                  <a:latin typeface="Avenir Next LT Pro" panose="020B0504020202020204" pitchFamily="34" charset="0"/>
                  <a:cs typeface="Arial" panose="020B0604020202020204" pitchFamily="34" charset="0"/>
                </a:endParaRPr>
              </a:p>
              <a:p>
                <a:r>
                  <a:rPr lang="de-AT" sz="2200" b="1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€ 50</a:t>
                </a:r>
                <a:endParaRPr lang="de-AT" sz="2200" b="1" dirty="0">
                  <a:solidFill>
                    <a:srgbClr val="F88008"/>
                  </a:solidFill>
                  <a:latin typeface="Avenir Next LT Pro" panose="020B05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30032" y="945868"/>
                <a:ext cx="805054" cy="53876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AT" sz="2200" b="1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15</a:t>
                </a:r>
              </a:p>
              <a:p>
                <a:pPr algn="r"/>
                <a:r>
                  <a:rPr lang="de-AT" sz="2200" b="1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14</a:t>
                </a:r>
                <a:endParaRPr lang="de-AT" sz="2200" b="1" dirty="0">
                  <a:solidFill>
                    <a:srgbClr val="F88008"/>
                  </a:solidFill>
                  <a:latin typeface="Avenir Next LT Pro" panose="020B0504020202020204" pitchFamily="34" charset="0"/>
                  <a:cs typeface="Arial" panose="020B0604020202020204" pitchFamily="34" charset="0"/>
                </a:endParaRP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11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10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9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8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7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6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  <p:pic>
        <p:nvPicPr>
          <p:cNvPr id="21" name="SL Logo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14EA97D-AD57-45CD-A7B3-501F4005B4C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50528" y="5445486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72758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9290" y="175202"/>
            <a:ext cx="595110" cy="5951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72849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2.08333E-7 -2.59259E-6 L -0.00026 -0.04745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2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487679"/>
            <a:ext cx="3042459" cy="5674517"/>
            <a:chOff x="8179724" y="826138"/>
            <a:chExt cx="3042459" cy="5674517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826138"/>
              <a:ext cx="3042459" cy="5674517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05945" y="1027848"/>
              <a:ext cx="2799670" cy="5170646"/>
              <a:chOff x="8230032" y="945868"/>
              <a:chExt cx="3518198" cy="538761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85998" y="952551"/>
                <a:ext cx="2562232" cy="533951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</a:t>
                </a: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 MILLION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€ 500.000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€ 125.000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€ 64.000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€ 32.000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€ 16.000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€ 8.000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€ 4.000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€ 2.000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€ 1.000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€ 500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€ 300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€ 200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€ 100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€ 50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30032" y="945868"/>
                <a:ext cx="805054" cy="53876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15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14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13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12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11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10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9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8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7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6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5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4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3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2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  <p:pic>
        <p:nvPicPr>
          <p:cNvPr id="21" name="SL Logo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14EA97D-AD57-45CD-A7B3-501F4005B4C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47549" y="1415189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72758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9290" y="175202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id="{CF6E2A99-F392-4606-89CB-3AAF0B9F2B43}"/>
              </a:ext>
            </a:extLst>
          </p:cNvPr>
          <p:cNvSpPr/>
          <p:nvPr/>
        </p:nvSpPr>
        <p:spPr>
          <a:xfrm>
            <a:off x="5453750" y="1545397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Question fininished indicator">
            <a:extLst>
              <a:ext uri="{FF2B5EF4-FFF2-40B4-BE49-F238E27FC236}">
                <a16:creationId xmlns:a16="http://schemas.microsoft.com/office/drawing/2014/main" id="{E8E39AF8-C30E-4F26-B0F6-DBB40000058C}"/>
              </a:ext>
            </a:extLst>
          </p:cNvPr>
          <p:cNvSpPr/>
          <p:nvPr/>
        </p:nvSpPr>
        <p:spPr>
          <a:xfrm>
            <a:off x="5454107" y="524262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Question fininished indicator">
            <a:extLst>
              <a:ext uri="{FF2B5EF4-FFF2-40B4-BE49-F238E27FC236}">
                <a16:creationId xmlns:a16="http://schemas.microsoft.com/office/drawing/2014/main" id="{D0857642-6923-4178-83B3-935CFA94526C}"/>
              </a:ext>
            </a:extLst>
          </p:cNvPr>
          <p:cNvSpPr/>
          <p:nvPr/>
        </p:nvSpPr>
        <p:spPr>
          <a:xfrm>
            <a:off x="5453750" y="490988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Question fininished indicator">
            <a:extLst>
              <a:ext uri="{FF2B5EF4-FFF2-40B4-BE49-F238E27FC236}">
                <a16:creationId xmlns:a16="http://schemas.microsoft.com/office/drawing/2014/main" id="{1347C7EA-E9A9-4B46-B4B0-69F7A35D6BAA}"/>
              </a:ext>
            </a:extLst>
          </p:cNvPr>
          <p:cNvSpPr/>
          <p:nvPr/>
        </p:nvSpPr>
        <p:spPr>
          <a:xfrm>
            <a:off x="5453750" y="457427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Question fininished indicator">
            <a:extLst>
              <a:ext uri="{FF2B5EF4-FFF2-40B4-BE49-F238E27FC236}">
                <a16:creationId xmlns:a16="http://schemas.microsoft.com/office/drawing/2014/main" id="{BA39027C-65AA-4059-9D2C-280E7726FC66}"/>
              </a:ext>
            </a:extLst>
          </p:cNvPr>
          <p:cNvSpPr/>
          <p:nvPr/>
        </p:nvSpPr>
        <p:spPr>
          <a:xfrm>
            <a:off x="5456389" y="4234947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Question fininished indicator">
            <a:extLst>
              <a:ext uri="{FF2B5EF4-FFF2-40B4-BE49-F238E27FC236}">
                <a16:creationId xmlns:a16="http://schemas.microsoft.com/office/drawing/2014/main" id="{D1989870-6B39-42B9-83DE-26C4760EC068}"/>
              </a:ext>
            </a:extLst>
          </p:cNvPr>
          <p:cNvSpPr/>
          <p:nvPr/>
        </p:nvSpPr>
        <p:spPr>
          <a:xfrm>
            <a:off x="5453750" y="390077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Question fininished indicator">
            <a:extLst>
              <a:ext uri="{FF2B5EF4-FFF2-40B4-BE49-F238E27FC236}">
                <a16:creationId xmlns:a16="http://schemas.microsoft.com/office/drawing/2014/main" id="{D3471FE1-EBCE-4800-9BA8-2460CE4470A2}"/>
              </a:ext>
            </a:extLst>
          </p:cNvPr>
          <p:cNvSpPr/>
          <p:nvPr/>
        </p:nvSpPr>
        <p:spPr>
          <a:xfrm>
            <a:off x="5454107" y="356001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Question fininished indicator">
            <a:extLst>
              <a:ext uri="{FF2B5EF4-FFF2-40B4-BE49-F238E27FC236}">
                <a16:creationId xmlns:a16="http://schemas.microsoft.com/office/drawing/2014/main" id="{563CA46D-7401-42E9-A1C6-976BA39EF176}"/>
              </a:ext>
            </a:extLst>
          </p:cNvPr>
          <p:cNvSpPr/>
          <p:nvPr/>
        </p:nvSpPr>
        <p:spPr>
          <a:xfrm>
            <a:off x="5450889" y="3221610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Question fininished indicator">
            <a:extLst>
              <a:ext uri="{FF2B5EF4-FFF2-40B4-BE49-F238E27FC236}">
                <a16:creationId xmlns:a16="http://schemas.microsoft.com/office/drawing/2014/main" id="{C90D774E-3FC1-40BF-AC50-6252AB7FE4B8}"/>
              </a:ext>
            </a:extLst>
          </p:cNvPr>
          <p:cNvSpPr/>
          <p:nvPr/>
        </p:nvSpPr>
        <p:spPr>
          <a:xfrm>
            <a:off x="5450889" y="2888058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Question fininished indicator">
            <a:extLst>
              <a:ext uri="{FF2B5EF4-FFF2-40B4-BE49-F238E27FC236}">
                <a16:creationId xmlns:a16="http://schemas.microsoft.com/office/drawing/2014/main" id="{7EE24C3E-4613-41BE-9F19-38EE9941A05B}"/>
              </a:ext>
            </a:extLst>
          </p:cNvPr>
          <p:cNvSpPr/>
          <p:nvPr/>
        </p:nvSpPr>
        <p:spPr>
          <a:xfrm>
            <a:off x="5450889" y="2558734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Question fininished indicator">
            <a:extLst>
              <a:ext uri="{FF2B5EF4-FFF2-40B4-BE49-F238E27FC236}">
                <a16:creationId xmlns:a16="http://schemas.microsoft.com/office/drawing/2014/main" id="{A0F43D83-DBCA-4907-9A35-8193B6703194}"/>
              </a:ext>
            </a:extLst>
          </p:cNvPr>
          <p:cNvSpPr/>
          <p:nvPr/>
        </p:nvSpPr>
        <p:spPr>
          <a:xfrm>
            <a:off x="5450889" y="222729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Question fininished indicator">
            <a:extLst>
              <a:ext uri="{FF2B5EF4-FFF2-40B4-BE49-F238E27FC236}">
                <a16:creationId xmlns:a16="http://schemas.microsoft.com/office/drawing/2014/main" id="{D07E3A82-74AA-4753-B857-FFBAAA61821D}"/>
              </a:ext>
            </a:extLst>
          </p:cNvPr>
          <p:cNvSpPr/>
          <p:nvPr/>
        </p:nvSpPr>
        <p:spPr>
          <a:xfrm>
            <a:off x="5450889" y="189054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79869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-1.11111E-6 L -0.00026 -0.04745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fik 5" descr="Ein Bild, das Person, drinnen, Gruppe, Personen enthält.&#10;&#10;Automatisch generierte Beschreibung">
            <a:extLst>
              <a:ext uri="{FF2B5EF4-FFF2-40B4-BE49-F238E27FC236}">
                <a16:creationId xmlns:a16="http://schemas.microsoft.com/office/drawing/2014/main" id="{36A0C055-EE72-451D-9F4B-5576871B328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75" y="125503"/>
            <a:ext cx="9869649" cy="6606955"/>
          </a:xfrm>
          <a:prstGeom prst="rect">
            <a:avLst/>
          </a:prstGeom>
        </p:spPr>
      </p:pic>
      <p:pic>
        <p:nvPicPr>
          <p:cNvPr id="35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6C74AFA9-ADA2-47D7-8C4A-7EBD62C4B81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5971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lle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ie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stolzen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Eltern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5" y="4387760"/>
            <a:ext cx="496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6984845" y="4192036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lvl="0">
              <a:defRPr/>
            </a:pP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begeisterte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Mitschüler</a:t>
            </a:r>
            <a:endParaRPr lang="de-AT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5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141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die stolzen Lehrer</a:t>
              </a:r>
            </a:p>
          </p:txBody>
        </p:sp>
      </p:grpSp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Wer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schaut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bei</a:t>
              </a: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Konzerten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besonders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gerne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zu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rPr>
                <a:t>€ 500.000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0975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48685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61500" y="130968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92410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73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E638E8-D2F9-4D36-8C1A-B8BC2538471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rgbClr val="92D05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7" y="4381083"/>
              <a:ext cx="5769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2400" dirty="0" err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lle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ie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stolzen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Eltern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Answer B">
            <a:extLst>
              <a:ext uri="{FF2B5EF4-FFF2-40B4-BE49-F238E27FC236}">
                <a16:creationId xmlns:a16="http://schemas.microsoft.com/office/drawing/2014/main" id="{87DF6476-1EA0-4967-B884-76675F4E2440}"/>
              </a:ext>
            </a:extLst>
          </p:cNvPr>
          <p:cNvGrpSpPr/>
          <p:nvPr/>
        </p:nvGrpSpPr>
        <p:grpSpPr>
          <a:xfrm>
            <a:off x="6274399" y="4178681"/>
            <a:ext cx="4524162" cy="929685"/>
            <a:chOff x="1452892" y="4172004"/>
            <a:chExt cx="4524162" cy="929685"/>
          </a:xfrm>
        </p:grpSpPr>
        <p:sp>
          <p:nvSpPr>
            <p:cNvPr id="51" name="Background">
              <a:extLst>
                <a:ext uri="{FF2B5EF4-FFF2-40B4-BE49-F238E27FC236}">
                  <a16:creationId xmlns:a16="http://schemas.microsoft.com/office/drawing/2014/main" id="{F7D689C1-286B-42FD-85DC-C81EACAC8594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B">
              <a:extLst>
                <a:ext uri="{FF2B5EF4-FFF2-40B4-BE49-F238E27FC236}">
                  <a16:creationId xmlns:a16="http://schemas.microsoft.com/office/drawing/2014/main" id="{6D6450C5-C7F3-4402-92DB-4F89AAB195BB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B:</a:t>
              </a:r>
            </a:p>
          </p:txBody>
        </p:sp>
        <p:sp>
          <p:nvSpPr>
            <p:cNvPr id="53" name="#sl-pollanswer(1)">
              <a:extLst>
                <a:ext uri="{FF2B5EF4-FFF2-40B4-BE49-F238E27FC236}">
                  <a16:creationId xmlns:a16="http://schemas.microsoft.com/office/drawing/2014/main" id="{86D18980-FBAC-44DB-AE96-DB042EF3060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begeisterte</a:t>
              </a: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Mitschüler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4"/>
            <a:chOff x="1452892" y="4172004"/>
            <a:chExt cx="4524162" cy="929684"/>
          </a:xfrm>
          <a:solidFill>
            <a:schemeClr val="tx1"/>
          </a:solidFill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14121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203115"/>
              <a:ext cx="3378818" cy="870109"/>
            </a:xfrm>
            <a:prstGeom prst="rect">
              <a:avLst/>
            </a:prstGeom>
            <a:grp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die stolzen Lehrer</a:t>
              </a:r>
            </a:p>
          </p:txBody>
        </p:sp>
      </p:grpSp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Wer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schaut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bei</a:t>
              </a: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Konzerten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besonders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gerne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zu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rPr>
                <a:t>€ 500.000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4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D543C744-B988-423B-A5E0-4DCC28B5B6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8498" y="192768"/>
            <a:ext cx="609600" cy="609600"/>
          </a:xfrm>
          <a:prstGeom prst="rect">
            <a:avLst/>
          </a:prstGeom>
        </p:spPr>
      </p:pic>
      <p:pic>
        <p:nvPicPr>
          <p:cNvPr id="5" name="Grafik 4" descr="Ein Bild, das Person, drinnen, Gruppe, Personen enthält.&#10;&#10;Automatisch generierte Beschreibung">
            <a:extLst>
              <a:ext uri="{FF2B5EF4-FFF2-40B4-BE49-F238E27FC236}">
                <a16:creationId xmlns:a16="http://schemas.microsoft.com/office/drawing/2014/main" id="{4068B71C-53D1-48E4-B5B3-2D7814876CD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463" y="165229"/>
            <a:ext cx="3857182" cy="25820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932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487679"/>
            <a:ext cx="3042459" cy="5674517"/>
            <a:chOff x="8179724" y="826138"/>
            <a:chExt cx="3042459" cy="5674517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826138"/>
              <a:ext cx="3042459" cy="5674517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05945" y="1027848"/>
              <a:ext cx="2799670" cy="5170646"/>
              <a:chOff x="8230032" y="945868"/>
              <a:chExt cx="3518198" cy="538761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85998" y="952551"/>
                <a:ext cx="2562232" cy="533951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</a:t>
                </a: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 MILLION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€ 500.000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€ 125.000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€ 64.000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€ 32.000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€ 16.000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€ 8.000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€ 4.000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€ 2.000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€ 1.000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€ 500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€ 300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€ 200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€ 100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€ 50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30032" y="945868"/>
                <a:ext cx="805054" cy="53876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15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14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13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12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11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10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9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8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7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6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5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4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3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2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  <p:pic>
        <p:nvPicPr>
          <p:cNvPr id="21" name="SL Logo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14EA97D-AD57-45CD-A7B3-501F4005B4C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47549" y="1080045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72758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9290" y="175202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id="{CF6E2A99-F392-4606-89CB-3AAF0B9F2B43}"/>
              </a:ext>
            </a:extLst>
          </p:cNvPr>
          <p:cNvSpPr/>
          <p:nvPr/>
        </p:nvSpPr>
        <p:spPr>
          <a:xfrm>
            <a:off x="5453750" y="1206191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Question fininished indicator">
            <a:extLst>
              <a:ext uri="{FF2B5EF4-FFF2-40B4-BE49-F238E27FC236}">
                <a16:creationId xmlns:a16="http://schemas.microsoft.com/office/drawing/2014/main" id="{E8E39AF8-C30E-4F26-B0F6-DBB40000058C}"/>
              </a:ext>
            </a:extLst>
          </p:cNvPr>
          <p:cNvSpPr/>
          <p:nvPr/>
        </p:nvSpPr>
        <p:spPr>
          <a:xfrm>
            <a:off x="5454107" y="524262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Question fininished indicator">
            <a:extLst>
              <a:ext uri="{FF2B5EF4-FFF2-40B4-BE49-F238E27FC236}">
                <a16:creationId xmlns:a16="http://schemas.microsoft.com/office/drawing/2014/main" id="{D0857642-6923-4178-83B3-935CFA94526C}"/>
              </a:ext>
            </a:extLst>
          </p:cNvPr>
          <p:cNvSpPr/>
          <p:nvPr/>
        </p:nvSpPr>
        <p:spPr>
          <a:xfrm>
            <a:off x="5453750" y="490988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Question fininished indicator">
            <a:extLst>
              <a:ext uri="{FF2B5EF4-FFF2-40B4-BE49-F238E27FC236}">
                <a16:creationId xmlns:a16="http://schemas.microsoft.com/office/drawing/2014/main" id="{1347C7EA-E9A9-4B46-B4B0-69F7A35D6BAA}"/>
              </a:ext>
            </a:extLst>
          </p:cNvPr>
          <p:cNvSpPr/>
          <p:nvPr/>
        </p:nvSpPr>
        <p:spPr>
          <a:xfrm>
            <a:off x="5453750" y="457427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Question fininished indicator">
            <a:extLst>
              <a:ext uri="{FF2B5EF4-FFF2-40B4-BE49-F238E27FC236}">
                <a16:creationId xmlns:a16="http://schemas.microsoft.com/office/drawing/2014/main" id="{BA39027C-65AA-4059-9D2C-280E7726FC66}"/>
              </a:ext>
            </a:extLst>
          </p:cNvPr>
          <p:cNvSpPr/>
          <p:nvPr/>
        </p:nvSpPr>
        <p:spPr>
          <a:xfrm>
            <a:off x="5456389" y="4234947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Question fininished indicator">
            <a:extLst>
              <a:ext uri="{FF2B5EF4-FFF2-40B4-BE49-F238E27FC236}">
                <a16:creationId xmlns:a16="http://schemas.microsoft.com/office/drawing/2014/main" id="{D1989870-6B39-42B9-83DE-26C4760EC068}"/>
              </a:ext>
            </a:extLst>
          </p:cNvPr>
          <p:cNvSpPr/>
          <p:nvPr/>
        </p:nvSpPr>
        <p:spPr>
          <a:xfrm>
            <a:off x="5453750" y="390077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Question fininished indicator">
            <a:extLst>
              <a:ext uri="{FF2B5EF4-FFF2-40B4-BE49-F238E27FC236}">
                <a16:creationId xmlns:a16="http://schemas.microsoft.com/office/drawing/2014/main" id="{D3471FE1-EBCE-4800-9BA8-2460CE4470A2}"/>
              </a:ext>
            </a:extLst>
          </p:cNvPr>
          <p:cNvSpPr/>
          <p:nvPr/>
        </p:nvSpPr>
        <p:spPr>
          <a:xfrm>
            <a:off x="5454107" y="356001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Question fininished indicator">
            <a:extLst>
              <a:ext uri="{FF2B5EF4-FFF2-40B4-BE49-F238E27FC236}">
                <a16:creationId xmlns:a16="http://schemas.microsoft.com/office/drawing/2014/main" id="{563CA46D-7401-42E9-A1C6-976BA39EF176}"/>
              </a:ext>
            </a:extLst>
          </p:cNvPr>
          <p:cNvSpPr/>
          <p:nvPr/>
        </p:nvSpPr>
        <p:spPr>
          <a:xfrm>
            <a:off x="5450889" y="3221610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Question fininished indicator">
            <a:extLst>
              <a:ext uri="{FF2B5EF4-FFF2-40B4-BE49-F238E27FC236}">
                <a16:creationId xmlns:a16="http://schemas.microsoft.com/office/drawing/2014/main" id="{C90D774E-3FC1-40BF-AC50-6252AB7FE4B8}"/>
              </a:ext>
            </a:extLst>
          </p:cNvPr>
          <p:cNvSpPr/>
          <p:nvPr/>
        </p:nvSpPr>
        <p:spPr>
          <a:xfrm>
            <a:off x="5450889" y="2888058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Question fininished indicator">
            <a:extLst>
              <a:ext uri="{FF2B5EF4-FFF2-40B4-BE49-F238E27FC236}">
                <a16:creationId xmlns:a16="http://schemas.microsoft.com/office/drawing/2014/main" id="{7EE24C3E-4613-41BE-9F19-38EE9941A05B}"/>
              </a:ext>
            </a:extLst>
          </p:cNvPr>
          <p:cNvSpPr/>
          <p:nvPr/>
        </p:nvSpPr>
        <p:spPr>
          <a:xfrm>
            <a:off x="5450889" y="2558734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Question fininished indicator">
            <a:extLst>
              <a:ext uri="{FF2B5EF4-FFF2-40B4-BE49-F238E27FC236}">
                <a16:creationId xmlns:a16="http://schemas.microsoft.com/office/drawing/2014/main" id="{A0F43D83-DBCA-4907-9A35-8193B6703194}"/>
              </a:ext>
            </a:extLst>
          </p:cNvPr>
          <p:cNvSpPr/>
          <p:nvPr/>
        </p:nvSpPr>
        <p:spPr>
          <a:xfrm>
            <a:off x="5450889" y="222729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Question fininished indicator">
            <a:extLst>
              <a:ext uri="{FF2B5EF4-FFF2-40B4-BE49-F238E27FC236}">
                <a16:creationId xmlns:a16="http://schemas.microsoft.com/office/drawing/2014/main" id="{D07E3A82-74AA-4753-B857-FFBAAA61821D}"/>
              </a:ext>
            </a:extLst>
          </p:cNvPr>
          <p:cNvSpPr/>
          <p:nvPr/>
        </p:nvSpPr>
        <p:spPr>
          <a:xfrm>
            <a:off x="5450889" y="189054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Question fininished indicator">
            <a:extLst>
              <a:ext uri="{FF2B5EF4-FFF2-40B4-BE49-F238E27FC236}">
                <a16:creationId xmlns:a16="http://schemas.microsoft.com/office/drawing/2014/main" id="{448E5976-4FE6-45BE-92FB-FE70A3222D48}"/>
              </a:ext>
            </a:extLst>
          </p:cNvPr>
          <p:cNvSpPr/>
          <p:nvPr/>
        </p:nvSpPr>
        <p:spPr>
          <a:xfrm>
            <a:off x="5450889" y="154459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17008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1.48148E-6 L -0.00026 -0.04746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9728" cy="6856721"/>
          </a:xfrm>
          <a:prstGeom prst="rect">
            <a:avLst/>
          </a:prstGeom>
        </p:spPr>
      </p:pic>
      <p:pic>
        <p:nvPicPr>
          <p:cNvPr id="1026" name="Picture 2" descr="Bildergebnis für musik">
            <a:extLst>
              <a:ext uri="{FF2B5EF4-FFF2-40B4-BE49-F238E27FC236}">
                <a16:creationId xmlns:a16="http://schemas.microsoft.com/office/drawing/2014/main" id="{1C8F152B-E88E-4E74-B029-0D1DA3E46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037" y="353278"/>
            <a:ext cx="7630913" cy="286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6C74AFA9-ADA2-47D7-8C4A-7EBD62C4B81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7" y="4381083"/>
              <a:ext cx="5679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MUSIK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Ich </a:t>
              </a: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verstehe</a:t>
              </a: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die </a:t>
              </a: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Frage</a:t>
              </a: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nicht</a:t>
              </a: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5" y="4387760"/>
            <a:ext cx="496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6984845" y="4192036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Fächer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kumimoji="0" lang="de-AT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4"/>
            <a:chOff x="1452892" y="4172004"/>
            <a:chExt cx="4524162" cy="929684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141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76481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Ich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habe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kein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Lieblingsfach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Welches </a:t>
              </a: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Schulfach</a:t>
              </a: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ist</a:t>
              </a: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dein</a:t>
              </a: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Lieblingsfach</a:t>
              </a: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rPr>
                <a:t>€ 1 MILLION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0975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48685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61500" y="130968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3296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73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Picture 2" descr="Bildergebnis für musik">
            <a:extLst>
              <a:ext uri="{FF2B5EF4-FFF2-40B4-BE49-F238E27FC236}">
                <a16:creationId xmlns:a16="http://schemas.microsoft.com/office/drawing/2014/main" id="{7B7A0FDC-808D-4A51-8BE5-7BB00E129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037" y="353278"/>
            <a:ext cx="7630913" cy="286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E638E8-D2F9-4D36-8C1A-B8BC2538471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rgbClr val="92D05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7" y="4381083"/>
              <a:ext cx="5679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MUSIK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Ich </a:t>
              </a: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verstehe</a:t>
              </a: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die </a:t>
              </a: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Frage</a:t>
              </a: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nicht</a:t>
              </a: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Answer B">
            <a:extLst>
              <a:ext uri="{FF2B5EF4-FFF2-40B4-BE49-F238E27FC236}">
                <a16:creationId xmlns:a16="http://schemas.microsoft.com/office/drawing/2014/main" id="{87DF6476-1EA0-4967-B884-76675F4E2440}"/>
              </a:ext>
            </a:extLst>
          </p:cNvPr>
          <p:cNvGrpSpPr/>
          <p:nvPr/>
        </p:nvGrpSpPr>
        <p:grpSpPr>
          <a:xfrm>
            <a:off x="6274399" y="4178681"/>
            <a:ext cx="4524162" cy="929685"/>
            <a:chOff x="1452892" y="4172004"/>
            <a:chExt cx="4524162" cy="929685"/>
          </a:xfrm>
        </p:grpSpPr>
        <p:sp>
          <p:nvSpPr>
            <p:cNvPr id="51" name="Background">
              <a:extLst>
                <a:ext uri="{FF2B5EF4-FFF2-40B4-BE49-F238E27FC236}">
                  <a16:creationId xmlns:a16="http://schemas.microsoft.com/office/drawing/2014/main" id="{F7D689C1-286B-42FD-85DC-C81EACAC8594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B">
              <a:extLst>
                <a:ext uri="{FF2B5EF4-FFF2-40B4-BE49-F238E27FC236}">
                  <a16:creationId xmlns:a16="http://schemas.microsoft.com/office/drawing/2014/main" id="{6D6450C5-C7F3-4402-92DB-4F89AAB195BB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B:</a:t>
              </a:r>
            </a:p>
          </p:txBody>
        </p:sp>
        <p:sp>
          <p:nvSpPr>
            <p:cNvPr id="53" name="#sl-pollanswer(1)">
              <a:extLst>
                <a:ext uri="{FF2B5EF4-FFF2-40B4-BE49-F238E27FC236}">
                  <a16:creationId xmlns:a16="http://schemas.microsoft.com/office/drawing/2014/main" id="{86D18980-FBAC-44DB-AE96-DB042EF3060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Alle </a:t>
              </a: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Fächer</a:t>
              </a: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4"/>
            <a:chOff x="1452892" y="4172004"/>
            <a:chExt cx="4524162" cy="929684"/>
          </a:xfrm>
          <a:solidFill>
            <a:schemeClr val="tx1"/>
          </a:solidFill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14121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203115"/>
              <a:ext cx="3378818" cy="870109"/>
            </a:xfrm>
            <a:prstGeom prst="rect">
              <a:avLst/>
            </a:prstGeom>
            <a:grp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Ich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habe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kein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Lieblingsfach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Welches </a:t>
              </a: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Schulfach</a:t>
              </a: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ist</a:t>
              </a: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dein</a:t>
              </a: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Lieblingsfach</a:t>
              </a: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rPr>
                <a:t>€ 1 MILLION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4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D543C744-B988-423B-A5E0-4DCC28B5B6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8498" y="19276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3549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487679"/>
            <a:ext cx="3042459" cy="5674517"/>
            <a:chOff x="8179724" y="826138"/>
            <a:chExt cx="3042459" cy="5674517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826138"/>
              <a:ext cx="3042459" cy="5674517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05945" y="1027848"/>
              <a:ext cx="2799670" cy="5170646"/>
              <a:chOff x="8230032" y="945868"/>
              <a:chExt cx="3518198" cy="538761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85998" y="952551"/>
                <a:ext cx="2562232" cy="533951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</a:t>
                </a: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 MILLION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€ 500.000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€ 125.000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€ 64.000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€ 32.000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€ 16.000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€ 8.000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€ 4.000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€ 2.000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€ 1.000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€ 500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€ 300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€ 200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€ 100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€ 50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30032" y="945868"/>
                <a:ext cx="805054" cy="53876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15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14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13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12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11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10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9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8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7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6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5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4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3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2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  <p:pic>
        <p:nvPicPr>
          <p:cNvPr id="21" name="SL Logo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14EA97D-AD57-45CD-A7B3-501F4005B4C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699000" y="735950"/>
            <a:ext cx="2794000" cy="362600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72758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9290" y="175202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id="{CF6E2A99-F392-4606-89CB-3AAF0B9F2B43}"/>
              </a:ext>
            </a:extLst>
          </p:cNvPr>
          <p:cNvSpPr/>
          <p:nvPr/>
        </p:nvSpPr>
        <p:spPr>
          <a:xfrm>
            <a:off x="5453750" y="871149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Question fininished indicator">
            <a:extLst>
              <a:ext uri="{FF2B5EF4-FFF2-40B4-BE49-F238E27FC236}">
                <a16:creationId xmlns:a16="http://schemas.microsoft.com/office/drawing/2014/main" id="{E8E39AF8-C30E-4F26-B0F6-DBB40000058C}"/>
              </a:ext>
            </a:extLst>
          </p:cNvPr>
          <p:cNvSpPr/>
          <p:nvPr/>
        </p:nvSpPr>
        <p:spPr>
          <a:xfrm>
            <a:off x="5454107" y="524262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Question fininished indicator">
            <a:extLst>
              <a:ext uri="{FF2B5EF4-FFF2-40B4-BE49-F238E27FC236}">
                <a16:creationId xmlns:a16="http://schemas.microsoft.com/office/drawing/2014/main" id="{D0857642-6923-4178-83B3-935CFA94526C}"/>
              </a:ext>
            </a:extLst>
          </p:cNvPr>
          <p:cNvSpPr/>
          <p:nvPr/>
        </p:nvSpPr>
        <p:spPr>
          <a:xfrm>
            <a:off x="5453750" y="490988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Question fininished indicator">
            <a:extLst>
              <a:ext uri="{FF2B5EF4-FFF2-40B4-BE49-F238E27FC236}">
                <a16:creationId xmlns:a16="http://schemas.microsoft.com/office/drawing/2014/main" id="{1347C7EA-E9A9-4B46-B4B0-69F7A35D6BAA}"/>
              </a:ext>
            </a:extLst>
          </p:cNvPr>
          <p:cNvSpPr/>
          <p:nvPr/>
        </p:nvSpPr>
        <p:spPr>
          <a:xfrm>
            <a:off x="5453750" y="457427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Question fininished indicator">
            <a:extLst>
              <a:ext uri="{FF2B5EF4-FFF2-40B4-BE49-F238E27FC236}">
                <a16:creationId xmlns:a16="http://schemas.microsoft.com/office/drawing/2014/main" id="{BA39027C-65AA-4059-9D2C-280E7726FC66}"/>
              </a:ext>
            </a:extLst>
          </p:cNvPr>
          <p:cNvSpPr/>
          <p:nvPr/>
        </p:nvSpPr>
        <p:spPr>
          <a:xfrm>
            <a:off x="5456389" y="4234947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Question fininished indicator">
            <a:extLst>
              <a:ext uri="{FF2B5EF4-FFF2-40B4-BE49-F238E27FC236}">
                <a16:creationId xmlns:a16="http://schemas.microsoft.com/office/drawing/2014/main" id="{D1989870-6B39-42B9-83DE-26C4760EC068}"/>
              </a:ext>
            </a:extLst>
          </p:cNvPr>
          <p:cNvSpPr/>
          <p:nvPr/>
        </p:nvSpPr>
        <p:spPr>
          <a:xfrm>
            <a:off x="5453750" y="390077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Question fininished indicator">
            <a:extLst>
              <a:ext uri="{FF2B5EF4-FFF2-40B4-BE49-F238E27FC236}">
                <a16:creationId xmlns:a16="http://schemas.microsoft.com/office/drawing/2014/main" id="{D3471FE1-EBCE-4800-9BA8-2460CE4470A2}"/>
              </a:ext>
            </a:extLst>
          </p:cNvPr>
          <p:cNvSpPr/>
          <p:nvPr/>
        </p:nvSpPr>
        <p:spPr>
          <a:xfrm>
            <a:off x="5454107" y="356001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Question fininished indicator">
            <a:extLst>
              <a:ext uri="{FF2B5EF4-FFF2-40B4-BE49-F238E27FC236}">
                <a16:creationId xmlns:a16="http://schemas.microsoft.com/office/drawing/2014/main" id="{563CA46D-7401-42E9-A1C6-976BA39EF176}"/>
              </a:ext>
            </a:extLst>
          </p:cNvPr>
          <p:cNvSpPr/>
          <p:nvPr/>
        </p:nvSpPr>
        <p:spPr>
          <a:xfrm>
            <a:off x="5450889" y="3221610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Question fininished indicator">
            <a:extLst>
              <a:ext uri="{FF2B5EF4-FFF2-40B4-BE49-F238E27FC236}">
                <a16:creationId xmlns:a16="http://schemas.microsoft.com/office/drawing/2014/main" id="{C90D774E-3FC1-40BF-AC50-6252AB7FE4B8}"/>
              </a:ext>
            </a:extLst>
          </p:cNvPr>
          <p:cNvSpPr/>
          <p:nvPr/>
        </p:nvSpPr>
        <p:spPr>
          <a:xfrm>
            <a:off x="5450889" y="2888058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Question fininished indicator">
            <a:extLst>
              <a:ext uri="{FF2B5EF4-FFF2-40B4-BE49-F238E27FC236}">
                <a16:creationId xmlns:a16="http://schemas.microsoft.com/office/drawing/2014/main" id="{7EE24C3E-4613-41BE-9F19-38EE9941A05B}"/>
              </a:ext>
            </a:extLst>
          </p:cNvPr>
          <p:cNvSpPr/>
          <p:nvPr/>
        </p:nvSpPr>
        <p:spPr>
          <a:xfrm>
            <a:off x="5450889" y="2558734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Question fininished indicator">
            <a:extLst>
              <a:ext uri="{FF2B5EF4-FFF2-40B4-BE49-F238E27FC236}">
                <a16:creationId xmlns:a16="http://schemas.microsoft.com/office/drawing/2014/main" id="{A0F43D83-DBCA-4907-9A35-8193B6703194}"/>
              </a:ext>
            </a:extLst>
          </p:cNvPr>
          <p:cNvSpPr/>
          <p:nvPr/>
        </p:nvSpPr>
        <p:spPr>
          <a:xfrm>
            <a:off x="5450889" y="222729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Question fininished indicator">
            <a:extLst>
              <a:ext uri="{FF2B5EF4-FFF2-40B4-BE49-F238E27FC236}">
                <a16:creationId xmlns:a16="http://schemas.microsoft.com/office/drawing/2014/main" id="{D07E3A82-74AA-4753-B857-FFBAAA61821D}"/>
              </a:ext>
            </a:extLst>
          </p:cNvPr>
          <p:cNvSpPr/>
          <p:nvPr/>
        </p:nvSpPr>
        <p:spPr>
          <a:xfrm>
            <a:off x="5450889" y="189054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Question fininished indicator">
            <a:extLst>
              <a:ext uri="{FF2B5EF4-FFF2-40B4-BE49-F238E27FC236}">
                <a16:creationId xmlns:a16="http://schemas.microsoft.com/office/drawing/2014/main" id="{448E5976-4FE6-45BE-92FB-FE70A3222D48}"/>
              </a:ext>
            </a:extLst>
          </p:cNvPr>
          <p:cNvSpPr/>
          <p:nvPr/>
        </p:nvSpPr>
        <p:spPr>
          <a:xfrm>
            <a:off x="5450889" y="154459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Question fininished indicator">
            <a:extLst>
              <a:ext uri="{FF2B5EF4-FFF2-40B4-BE49-F238E27FC236}">
                <a16:creationId xmlns:a16="http://schemas.microsoft.com/office/drawing/2014/main" id="{565846EA-ACBA-4392-98B3-5A32E1724C59}"/>
              </a:ext>
            </a:extLst>
          </p:cNvPr>
          <p:cNvSpPr/>
          <p:nvPr/>
        </p:nvSpPr>
        <p:spPr>
          <a:xfrm>
            <a:off x="5450889" y="1218275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07725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1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SL Logo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14EA97D-AD57-45CD-A7B3-501F4005B4C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9290" y="175202"/>
            <a:ext cx="595110" cy="595110"/>
          </a:xfrm>
          <a:prstGeom prst="rect">
            <a:avLst/>
          </a:prstGeom>
        </p:spPr>
      </p:pic>
      <p:sp>
        <p:nvSpPr>
          <p:cNvPr id="28" name="Text">
            <a:extLst>
              <a:ext uri="{FF2B5EF4-FFF2-40B4-BE49-F238E27FC236}">
                <a16:creationId xmlns:a16="http://schemas.microsoft.com/office/drawing/2014/main" id="{3623B4E9-E9F3-4C71-8F15-AC6211980CBA}"/>
              </a:ext>
            </a:extLst>
          </p:cNvPr>
          <p:cNvSpPr txBox="1"/>
          <p:nvPr/>
        </p:nvSpPr>
        <p:spPr>
          <a:xfrm>
            <a:off x="91440" y="537792"/>
            <a:ext cx="11953876" cy="57824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Arial" panose="020B0604020202020204" pitchFamily="34" charset="0"/>
              </a:rPr>
              <a:t>€ 1 MILLION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800" b="1" dirty="0">
                <a:solidFill>
                  <a:prstClr val="white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DU HAST ES GESCHAFFT!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600" b="1" dirty="0">
                <a:solidFill>
                  <a:prstClr val="white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Du bist bereit für die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4400" b="1" dirty="0">
              <a:solidFill>
                <a:prstClr val="white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</a:rPr>
              <a:t>LEOPOLD</a:t>
            </a:r>
            <a:r>
              <a:rPr kumimoji="0" lang="de-DE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</a:rPr>
              <a:t> – SONNEMANN -  REALSCHULE!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Bildergebnis für leopold sonnemann realschule logo">
            <a:extLst>
              <a:ext uri="{FF2B5EF4-FFF2-40B4-BE49-F238E27FC236}">
                <a16:creationId xmlns:a16="http://schemas.microsoft.com/office/drawing/2014/main" id="{25EFDEF3-F9A0-4CA9-B768-E46A24873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985" y="2448748"/>
            <a:ext cx="2272030" cy="1491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62344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fik 5" descr="Ein Bild, das Text, rot enthält.&#10;&#10;Automatisch generierte Beschreibung">
            <a:extLst>
              <a:ext uri="{FF2B5EF4-FFF2-40B4-BE49-F238E27FC236}">
                <a16:creationId xmlns:a16="http://schemas.microsoft.com/office/drawing/2014/main" id="{AC24CA86-11B9-4CDE-9726-9EC8FA28EE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15" y="78077"/>
            <a:ext cx="11713879" cy="6585853"/>
          </a:xfrm>
          <a:prstGeom prst="rect">
            <a:avLst/>
          </a:prstGeom>
        </p:spPr>
      </p:pic>
      <p:pic>
        <p:nvPicPr>
          <p:cNvPr id="35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6C74AFA9-ADA2-47D7-8C4A-7EBD62C4B81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608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kumimoji="0" lang="de-DE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eine </a:t>
              </a:r>
              <a:r>
                <a:rPr kumimoji="0" lang="de-DE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Mittlere </a:t>
              </a:r>
              <a:r>
                <a:rPr kumimoji="0" lang="de-DE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Reife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Mein Abitur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5" y="4387760"/>
            <a:ext cx="496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6984845" y="4192036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ein Bachelor</a:t>
            </a:r>
            <a:endParaRPr kumimoji="0" lang="de-AT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4280"/>
            <a:ext cx="4524162" cy="934085"/>
            <a:chOff x="1452892" y="4167603"/>
            <a:chExt cx="4524162" cy="9340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141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67603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kumimoji="0" lang="de-DE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ein Qualifizierender Hauptschulabschluss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Was wird hier wohl gefeiert werden?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rPr>
                <a:t>€ 100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0975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48685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61500" y="130968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6085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73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2" y="0"/>
            <a:ext cx="12192000" cy="6858000"/>
          </a:xfrm>
          <a:prstGeom prst="rect">
            <a:avLst/>
          </a:prstGeom>
        </p:spPr>
      </p:pic>
      <p:pic>
        <p:nvPicPr>
          <p:cNvPr id="29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E638E8-D2F9-4D36-8C1A-B8BC2538471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rgbClr val="92D05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7" y="4381083"/>
              <a:ext cx="5769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kumimoji="0" lang="de-DE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eine </a:t>
              </a:r>
              <a:r>
                <a:rPr kumimoji="0" lang="de-DE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Mittlere </a:t>
              </a:r>
              <a:r>
                <a:rPr kumimoji="0" lang="de-DE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Reife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Mein Abitur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Answer B">
            <a:extLst>
              <a:ext uri="{FF2B5EF4-FFF2-40B4-BE49-F238E27FC236}">
                <a16:creationId xmlns:a16="http://schemas.microsoft.com/office/drawing/2014/main" id="{87DF6476-1EA0-4967-B884-76675F4E2440}"/>
              </a:ext>
            </a:extLst>
          </p:cNvPr>
          <p:cNvGrpSpPr/>
          <p:nvPr/>
        </p:nvGrpSpPr>
        <p:grpSpPr>
          <a:xfrm>
            <a:off x="6274399" y="4178681"/>
            <a:ext cx="4524162" cy="929685"/>
            <a:chOff x="1452892" y="4172004"/>
            <a:chExt cx="4524162" cy="929685"/>
          </a:xfrm>
        </p:grpSpPr>
        <p:sp>
          <p:nvSpPr>
            <p:cNvPr id="51" name="Background">
              <a:extLst>
                <a:ext uri="{FF2B5EF4-FFF2-40B4-BE49-F238E27FC236}">
                  <a16:creationId xmlns:a16="http://schemas.microsoft.com/office/drawing/2014/main" id="{F7D689C1-286B-42FD-85DC-C81EACAC8594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B">
              <a:extLst>
                <a:ext uri="{FF2B5EF4-FFF2-40B4-BE49-F238E27FC236}">
                  <a16:creationId xmlns:a16="http://schemas.microsoft.com/office/drawing/2014/main" id="{6D6450C5-C7F3-4402-92DB-4F89AAB195BB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B:</a:t>
              </a:r>
            </a:p>
          </p:txBody>
        </p:sp>
        <p:sp>
          <p:nvSpPr>
            <p:cNvPr id="53" name="#sl-pollanswer(1)">
              <a:extLst>
                <a:ext uri="{FF2B5EF4-FFF2-40B4-BE49-F238E27FC236}">
                  <a16:creationId xmlns:a16="http://schemas.microsoft.com/office/drawing/2014/main" id="{86D18980-FBAC-44DB-AE96-DB042EF3060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kumimoji="0" lang="de-DE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ein Bachelor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4"/>
            <a:chOff x="1452892" y="4172004"/>
            <a:chExt cx="4524162" cy="929684"/>
          </a:xfrm>
          <a:solidFill>
            <a:schemeClr val="tx1"/>
          </a:solidFill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14121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870109"/>
            </a:xfrm>
            <a:prstGeom prst="rect">
              <a:avLst/>
            </a:prstGeom>
            <a:grp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kumimoji="0" lang="de-DE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ein Qualifizierender Hauptschulabschluss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Was wird hier wohl gefeiert werden?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rPr>
                <a:t>€ 100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4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D543C744-B988-423B-A5E0-4DCC28B5B6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8498" y="192768"/>
            <a:ext cx="609600" cy="609600"/>
          </a:xfrm>
          <a:prstGeom prst="rect">
            <a:avLst/>
          </a:prstGeom>
        </p:spPr>
      </p:pic>
      <p:pic>
        <p:nvPicPr>
          <p:cNvPr id="36" name="Grafik 35" descr="Ein Bild, das Text, rot enthält.&#10;&#10;Automatisch generierte Beschreibung">
            <a:extLst>
              <a:ext uri="{FF2B5EF4-FFF2-40B4-BE49-F238E27FC236}">
                <a16:creationId xmlns:a16="http://schemas.microsoft.com/office/drawing/2014/main" id="{F58BC73C-A899-435B-B8BF-D86E79CE81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464" y="118718"/>
            <a:ext cx="4736408" cy="26629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0071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487679"/>
            <a:ext cx="3042459" cy="5674517"/>
            <a:chOff x="8179724" y="826138"/>
            <a:chExt cx="3042459" cy="5674517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826138"/>
              <a:ext cx="3042459" cy="5674517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05945" y="1027848"/>
              <a:ext cx="2799670" cy="5170646"/>
              <a:chOff x="8230032" y="945868"/>
              <a:chExt cx="3518198" cy="538761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85998" y="952551"/>
                <a:ext cx="2562232" cy="533951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</a:t>
                </a: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 MILLION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€ 500.000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€ 125.000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€ 64.000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€ 32.000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€ 16.000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€ 8.000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€ 4.000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€ 2.000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€ 1.000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€ 500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€ 300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€ 200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€ 100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€ 50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30032" y="945868"/>
                <a:ext cx="805054" cy="53876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15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14</a:t>
                </a:r>
                <a:endParaRPr kumimoji="0" lang="de-A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13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12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11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10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9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8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7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6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5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4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3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2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  <p:pic>
        <p:nvPicPr>
          <p:cNvPr id="21" name="SL Logo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14EA97D-AD57-45CD-A7B3-501F4005B4C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47549" y="5108250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72758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9290" y="175202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id="{CF6E2A99-F392-4606-89CB-3AAF0B9F2B43}"/>
              </a:ext>
            </a:extLst>
          </p:cNvPr>
          <p:cNvSpPr/>
          <p:nvPr/>
        </p:nvSpPr>
        <p:spPr>
          <a:xfrm>
            <a:off x="5453750" y="5234021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92954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1.48148E-6 L -0.00026 -0.04746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fik 5" descr="Ein Bild, das Person, Wand, drinnen, Gruppe enthält.&#10;&#10;Automatisch generierte Beschreibung">
            <a:extLst>
              <a:ext uri="{FF2B5EF4-FFF2-40B4-BE49-F238E27FC236}">
                <a16:creationId xmlns:a16="http://schemas.microsoft.com/office/drawing/2014/main" id="{6C44F933-3BAD-4B83-88CF-4C88D00E24CF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29" y="124249"/>
            <a:ext cx="10087541" cy="6752817"/>
          </a:xfrm>
          <a:prstGeom prst="rect">
            <a:avLst/>
          </a:prstGeom>
        </p:spPr>
      </p:pic>
      <p:pic>
        <p:nvPicPr>
          <p:cNvPr id="35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6C74AFA9-ADA2-47D7-8C4A-7EBD62C4B81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5516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Bei der Schülersprecherwahl</a:t>
              </a: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Beim Weihnachtskonzert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5" y="4387760"/>
            <a:ext cx="496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6984845" y="4192036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Beim Pausenverkauf</a:t>
            </a:r>
            <a:endParaRPr kumimoji="0" lang="de-AT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5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141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Beim Schulfasching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Über 100 Kinder wurden hier dirigiert!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rPr>
                <a:t>€ 200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0975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48685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61500" y="130968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6833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73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E638E8-D2F9-4D36-8C1A-B8BC2538471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7" y="4381083"/>
              <a:ext cx="6217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Bei der Schülersprecherwahl</a:t>
              </a: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  <a:solidFill>
            <a:srgbClr val="92D050"/>
          </a:solidFill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grp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Beim Weihnachtskonzert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Answer B">
            <a:extLst>
              <a:ext uri="{FF2B5EF4-FFF2-40B4-BE49-F238E27FC236}">
                <a16:creationId xmlns:a16="http://schemas.microsoft.com/office/drawing/2014/main" id="{87DF6476-1EA0-4967-B884-76675F4E2440}"/>
              </a:ext>
            </a:extLst>
          </p:cNvPr>
          <p:cNvGrpSpPr/>
          <p:nvPr/>
        </p:nvGrpSpPr>
        <p:grpSpPr>
          <a:xfrm>
            <a:off x="6274399" y="4178681"/>
            <a:ext cx="4524162" cy="929685"/>
            <a:chOff x="1452892" y="4172004"/>
            <a:chExt cx="4524162" cy="929685"/>
          </a:xfrm>
        </p:grpSpPr>
        <p:sp>
          <p:nvSpPr>
            <p:cNvPr id="51" name="Background">
              <a:extLst>
                <a:ext uri="{FF2B5EF4-FFF2-40B4-BE49-F238E27FC236}">
                  <a16:creationId xmlns:a16="http://schemas.microsoft.com/office/drawing/2014/main" id="{F7D689C1-286B-42FD-85DC-C81EACAC8594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B">
              <a:extLst>
                <a:ext uri="{FF2B5EF4-FFF2-40B4-BE49-F238E27FC236}">
                  <a16:creationId xmlns:a16="http://schemas.microsoft.com/office/drawing/2014/main" id="{6D6450C5-C7F3-4402-92DB-4F89AAB195BB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B:</a:t>
              </a:r>
            </a:p>
          </p:txBody>
        </p:sp>
        <p:sp>
          <p:nvSpPr>
            <p:cNvPr id="53" name="#sl-pollanswer(1)">
              <a:extLst>
                <a:ext uri="{FF2B5EF4-FFF2-40B4-BE49-F238E27FC236}">
                  <a16:creationId xmlns:a16="http://schemas.microsoft.com/office/drawing/2014/main" id="{86D18980-FBAC-44DB-AE96-DB042EF3060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Beim Pausenverkauf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4"/>
            <a:chOff x="1452892" y="4172004"/>
            <a:chExt cx="4524162" cy="929684"/>
          </a:xfrm>
          <a:solidFill>
            <a:schemeClr val="tx1"/>
          </a:solidFill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77677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870109"/>
            </a:xfrm>
            <a:prstGeom prst="rect">
              <a:avLst/>
            </a:prstGeom>
            <a:grp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Beim Schulfasching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Über 100 Kinder wurden hier dirigiert!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rPr>
                <a:t>€ 200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4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D543C744-B988-423B-A5E0-4DCC28B5B6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8498" y="192768"/>
            <a:ext cx="609600" cy="609600"/>
          </a:xfrm>
          <a:prstGeom prst="rect">
            <a:avLst/>
          </a:prstGeom>
        </p:spPr>
      </p:pic>
      <p:pic>
        <p:nvPicPr>
          <p:cNvPr id="36" name="Grafik 35" descr="Ein Bild, das Person, Wand, drinnen, Gruppe enthält.&#10;&#10;Automatisch generierte Beschreibung">
            <a:extLst>
              <a:ext uri="{FF2B5EF4-FFF2-40B4-BE49-F238E27FC236}">
                <a16:creationId xmlns:a16="http://schemas.microsoft.com/office/drawing/2014/main" id="{50292E3E-EE2F-40E0-9A36-86A5EE144E4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228" y="105538"/>
            <a:ext cx="4027652" cy="26961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283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f3e5f75369e893f7e31a90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f3e5f75369e893f7e31a902"/>
  <p:tag name="SLIDELIZARD_POLLACTION" val="AutoStart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f3e5f75369e893f7e31a902"/>
  <p:tag name="SLIDELIZARD_POLLACTION" val="AutoResult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f3e5f75369e893f7e31a90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f3e5f75369e893f7e31a90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f3e5f75369e893f7e31a90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f3e5f75369e893f7e31a90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f3e5f75369e893f7e31a90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f3e5f75369e893f7e31a90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f3e5f75369e893f7e31a90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f3e5f75369e893f7e31a902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1532</Words>
  <Application>Microsoft Office PowerPoint</Application>
  <PresentationFormat>Breitbild</PresentationFormat>
  <Paragraphs>758</Paragraphs>
  <Slides>47</Slides>
  <Notes>0</Notes>
  <HiddenSlides>0</HiddenSlides>
  <MMClips>77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47</vt:i4>
      </vt:variant>
    </vt:vector>
  </HeadingPairs>
  <TitlesOfParts>
    <vt:vector size="54" baseType="lpstr">
      <vt:lpstr>Abadi Extra Light</vt:lpstr>
      <vt:lpstr>Arial</vt:lpstr>
      <vt:lpstr>Avenir Next LT Pro</vt:lpstr>
      <vt:lpstr>Calibri</vt:lpstr>
      <vt:lpstr>Calibri Light</vt:lpstr>
      <vt:lpstr>Wingdings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piale</dc:creator>
  <cp:lastModifiedBy>Münzel, A.</cp:lastModifiedBy>
  <cp:revision>205</cp:revision>
  <dcterms:created xsi:type="dcterms:W3CDTF">2020-02-11T13:02:59Z</dcterms:created>
  <dcterms:modified xsi:type="dcterms:W3CDTF">2021-02-16T07:22:13Z</dcterms:modified>
</cp:coreProperties>
</file>